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6.xml" ContentType="application/vnd.openxmlformats-officedocument.presentationml.notesSlide+xml"/>
  <Override PartName="/ppt/charts/chart6.xml" ContentType="application/vnd.openxmlformats-officedocument.drawingml.chart+xml"/>
  <Override PartName="/ppt/notesSlides/notesSlide2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269"/>
  </p:notesMasterIdLst>
  <p:handoutMasterIdLst>
    <p:handoutMasterId r:id="rId270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94" r:id="rId123"/>
    <p:sldId id="565" r:id="rId124"/>
    <p:sldId id="568" r:id="rId125"/>
    <p:sldId id="569" r:id="rId126"/>
    <p:sldId id="570" r:id="rId127"/>
    <p:sldId id="572" r:id="rId128"/>
    <p:sldId id="573" r:id="rId129"/>
    <p:sldId id="574" r:id="rId130"/>
    <p:sldId id="575" r:id="rId131"/>
    <p:sldId id="576" r:id="rId132"/>
    <p:sldId id="577" r:id="rId133"/>
    <p:sldId id="578" r:id="rId134"/>
    <p:sldId id="579" r:id="rId135"/>
    <p:sldId id="580" r:id="rId136"/>
    <p:sldId id="581" r:id="rId137"/>
    <p:sldId id="582" r:id="rId138"/>
    <p:sldId id="583" r:id="rId139"/>
    <p:sldId id="584" r:id="rId140"/>
    <p:sldId id="585" r:id="rId141"/>
    <p:sldId id="586" r:id="rId142"/>
    <p:sldId id="587" r:id="rId143"/>
    <p:sldId id="588" r:id="rId144"/>
    <p:sldId id="589" r:id="rId145"/>
    <p:sldId id="590" r:id="rId146"/>
    <p:sldId id="591" r:id="rId147"/>
    <p:sldId id="592" r:id="rId148"/>
    <p:sldId id="593" r:id="rId149"/>
    <p:sldId id="596" r:id="rId150"/>
    <p:sldId id="595" r:id="rId151"/>
    <p:sldId id="597" r:id="rId152"/>
    <p:sldId id="598" r:id="rId153"/>
    <p:sldId id="599" r:id="rId154"/>
    <p:sldId id="600" r:id="rId155"/>
    <p:sldId id="601" r:id="rId156"/>
    <p:sldId id="602" r:id="rId157"/>
    <p:sldId id="603" r:id="rId158"/>
    <p:sldId id="604" r:id="rId159"/>
    <p:sldId id="605" r:id="rId160"/>
    <p:sldId id="606" r:id="rId161"/>
    <p:sldId id="630" r:id="rId162"/>
    <p:sldId id="631" r:id="rId163"/>
    <p:sldId id="625" r:id="rId164"/>
    <p:sldId id="627" r:id="rId165"/>
    <p:sldId id="632" r:id="rId166"/>
    <p:sldId id="633" r:id="rId167"/>
    <p:sldId id="634" r:id="rId168"/>
    <p:sldId id="628" r:id="rId169"/>
    <p:sldId id="629" r:id="rId170"/>
    <p:sldId id="421" r:id="rId171"/>
    <p:sldId id="422" r:id="rId172"/>
    <p:sldId id="423" r:id="rId173"/>
    <p:sldId id="424" r:id="rId174"/>
    <p:sldId id="471" r:id="rId175"/>
    <p:sldId id="432" r:id="rId176"/>
    <p:sldId id="260" r:id="rId177"/>
    <p:sldId id="258" r:id="rId178"/>
    <p:sldId id="263" r:id="rId179"/>
    <p:sldId id="264" r:id="rId180"/>
    <p:sldId id="267" r:id="rId181"/>
    <p:sldId id="294" r:id="rId182"/>
    <p:sldId id="297" r:id="rId183"/>
    <p:sldId id="390" r:id="rId184"/>
    <p:sldId id="387" r:id="rId185"/>
    <p:sldId id="388" r:id="rId186"/>
    <p:sldId id="389" r:id="rId187"/>
    <p:sldId id="391" r:id="rId188"/>
    <p:sldId id="392" r:id="rId189"/>
    <p:sldId id="393" r:id="rId190"/>
    <p:sldId id="394" r:id="rId191"/>
    <p:sldId id="272" r:id="rId192"/>
    <p:sldId id="266" r:id="rId193"/>
    <p:sldId id="341" r:id="rId194"/>
    <p:sldId id="342" r:id="rId195"/>
    <p:sldId id="344" r:id="rId196"/>
    <p:sldId id="345" r:id="rId197"/>
    <p:sldId id="343" r:id="rId198"/>
    <p:sldId id="347" r:id="rId199"/>
    <p:sldId id="346" r:id="rId200"/>
    <p:sldId id="348" r:id="rId201"/>
    <p:sldId id="349" r:id="rId202"/>
    <p:sldId id="350" r:id="rId203"/>
    <p:sldId id="310" r:id="rId204"/>
    <p:sldId id="311" r:id="rId205"/>
    <p:sldId id="312" r:id="rId206"/>
    <p:sldId id="313" r:id="rId207"/>
    <p:sldId id="268" r:id="rId208"/>
    <p:sldId id="299" r:id="rId209"/>
    <p:sldId id="399" r:id="rId210"/>
    <p:sldId id="269" r:id="rId211"/>
    <p:sldId id="273" r:id="rId212"/>
    <p:sldId id="316" r:id="rId213"/>
    <p:sldId id="315" r:id="rId214"/>
    <p:sldId id="318" r:id="rId215"/>
    <p:sldId id="317" r:id="rId216"/>
    <p:sldId id="314" r:id="rId217"/>
    <p:sldId id="276" r:id="rId218"/>
    <p:sldId id="274" r:id="rId219"/>
    <p:sldId id="275" r:id="rId220"/>
    <p:sldId id="319" r:id="rId221"/>
    <p:sldId id="277" r:id="rId222"/>
    <p:sldId id="270" r:id="rId223"/>
    <p:sldId id="265" r:id="rId224"/>
    <p:sldId id="280" r:id="rId225"/>
    <p:sldId id="279" r:id="rId226"/>
    <p:sldId id="281" r:id="rId227"/>
    <p:sldId id="283" r:id="rId228"/>
    <p:sldId id="284" r:id="rId229"/>
    <p:sldId id="285" r:id="rId230"/>
    <p:sldId id="291" r:id="rId231"/>
    <p:sldId id="292" r:id="rId232"/>
    <p:sldId id="405" r:id="rId233"/>
    <p:sldId id="286" r:id="rId234"/>
    <p:sldId id="289" r:id="rId235"/>
    <p:sldId id="290" r:id="rId236"/>
    <p:sldId id="287" r:id="rId237"/>
    <p:sldId id="288" r:id="rId238"/>
    <p:sldId id="282" r:id="rId239"/>
    <p:sldId id="351" r:id="rId240"/>
    <p:sldId id="353" r:id="rId241"/>
    <p:sldId id="354" r:id="rId242"/>
    <p:sldId id="355" r:id="rId243"/>
    <p:sldId id="356" r:id="rId244"/>
    <p:sldId id="357" r:id="rId245"/>
    <p:sldId id="362" r:id="rId246"/>
    <p:sldId id="358" r:id="rId247"/>
    <p:sldId id="359" r:id="rId248"/>
    <p:sldId id="364" r:id="rId249"/>
    <p:sldId id="360" r:id="rId250"/>
    <p:sldId id="363" r:id="rId251"/>
    <p:sldId id="365" r:id="rId252"/>
    <p:sldId id="366" r:id="rId253"/>
    <p:sldId id="406" r:id="rId254"/>
    <p:sldId id="369" r:id="rId255"/>
    <p:sldId id="368" r:id="rId256"/>
    <p:sldId id="370" r:id="rId257"/>
    <p:sldId id="373" r:id="rId258"/>
    <p:sldId id="374" r:id="rId259"/>
    <p:sldId id="375" r:id="rId260"/>
    <p:sldId id="377" r:id="rId261"/>
    <p:sldId id="376" r:id="rId262"/>
    <p:sldId id="352" r:id="rId263"/>
    <p:sldId id="382" r:id="rId264"/>
    <p:sldId id="328" r:id="rId265"/>
    <p:sldId id="409" r:id="rId266"/>
    <p:sldId id="410" r:id="rId267"/>
    <p:sldId id="411" r:id="rId268"/>
  </p:sldIdLst>
  <p:sldSz cx="12192000" cy="6858000"/>
  <p:notesSz cx="6858000" cy="9144000"/>
  <p:embeddedFontLst>
    <p:embeddedFont>
      <p:font typeface="Calibri" panose="020F0502020204030204" pitchFamily="34" charset="0"/>
      <p:regular r:id="rId271"/>
      <p:bold r:id="rId272"/>
      <p:italic r:id="rId273"/>
      <p:boldItalic r:id="rId274"/>
    </p:embeddedFont>
    <p:embeddedFont>
      <p:font typeface="游ゴシック" panose="020B0400000000000000" pitchFamily="50" charset="-128"/>
      <p:regular r:id="rId275"/>
      <p:bold r:id="rId276"/>
    </p:embeddedFont>
    <p:embeddedFont>
      <p:font typeface="Roboto Slab" pitchFamily="2" charset="0"/>
      <p:regular r:id="rId277"/>
      <p:bold r:id="rId278"/>
    </p:embeddedFont>
    <p:embeddedFont>
      <p:font typeface="Segoe UI Black" panose="020B0A02040204020203" pitchFamily="34" charset="0"/>
      <p:bold r:id="rId279"/>
      <p:boldItalic r:id="rId280"/>
    </p:embeddedFont>
    <p:embeddedFont>
      <p:font typeface="Segoe UI Light" panose="020B0502040204020203" pitchFamily="34" charset="0"/>
      <p:regular r:id="rId281"/>
      <p:italic r:id="rId282"/>
    </p:embeddedFont>
    <p:embeddedFont>
      <p:font typeface="Segoe UI" panose="020B0502040204020203" pitchFamily="34" charset="0"/>
      <p:regular r:id="rId283"/>
      <p:bold r:id="rId284"/>
      <p:italic r:id="rId285"/>
      <p:boldItalic r:id="rId286"/>
    </p:embeddedFont>
    <p:embeddedFont>
      <p:font typeface="Roboto" pitchFamily="2" charset="0"/>
      <p:regular r:id="rId287"/>
      <p:italic r:id="rId288"/>
    </p:embeddedFont>
    <p:embeddedFont>
      <p:font typeface="Roboto Condensed" panose="02000000000000000000" pitchFamily="2" charset="0"/>
      <p:regular r:id="rId289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94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6. Programming Desgin 1" id="{2DDB2E21-4CB9-49F5-B70F-033446C1C857}">
          <p14:sldIdLst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6"/>
            <p14:sldId id="595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7. Programming Desgin 2" id="{5D4EB106-CE47-4C09-96E6-DEB80E42A1D4}">
          <p14:sldIdLst>
            <p14:sldId id="603"/>
            <p14:sldId id="604"/>
            <p14:sldId id="605"/>
            <p14:sldId id="606"/>
            <p14:sldId id="630"/>
            <p14:sldId id="631"/>
            <p14:sldId id="625"/>
            <p14:sldId id="627"/>
            <p14:sldId id="632"/>
            <p14:sldId id="633"/>
            <p14:sldId id="634"/>
            <p14:sldId id="628"/>
            <p14:sldId id="629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0"/>
            <p14:sldId id="258"/>
            <p14:sldId id="263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3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9"/>
            <p14:sldId id="368"/>
            <p14:sldId id="370"/>
            <p14:sldId id="373"/>
            <p14:sldId id="374"/>
            <p14:sldId id="375"/>
            <p14:sldId id="377"/>
            <p14:sldId id="376"/>
          </p14:sldIdLst>
        </p14:section>
        <p14:section name="Pricing Tables" id="{A4A0B7EB-391E-472D-86AE-1EA1875BAD02}">
          <p14:sldIdLst/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BC789"/>
    <a:srgbClr val="292929"/>
    <a:srgbClr val="F8A43D"/>
    <a:srgbClr val="D61D58"/>
    <a:srgbClr val="E2E425"/>
    <a:srgbClr val="099543"/>
    <a:srgbClr val="7030A0"/>
    <a:srgbClr val="AF0B8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68" Type="http://schemas.openxmlformats.org/officeDocument/2006/relationships/slide" Target="slides/slide263.xml"/><Relationship Id="rId289" Type="http://schemas.openxmlformats.org/officeDocument/2006/relationships/font" Target="fonts/font19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slide" Target="slides/slide232.xml"/><Relationship Id="rId258" Type="http://schemas.openxmlformats.org/officeDocument/2006/relationships/slide" Target="slides/slide253.xml"/><Relationship Id="rId279" Type="http://schemas.openxmlformats.org/officeDocument/2006/relationships/font" Target="fonts/font9.fntdata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290" Type="http://schemas.openxmlformats.org/officeDocument/2006/relationships/presProps" Target="presProps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slide" Target="slides/slide243.xml"/><Relationship Id="rId269" Type="http://schemas.openxmlformats.org/officeDocument/2006/relationships/notesMaster" Target="notesMasters/notesMaster1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280" Type="http://schemas.openxmlformats.org/officeDocument/2006/relationships/font" Target="fonts/font10.fntdata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handoutMaster" Target="handoutMasters/handoutMaster1.xml"/><Relationship Id="rId291" Type="http://schemas.openxmlformats.org/officeDocument/2006/relationships/viewProps" Target="viewProps.xml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slide" Target="slides/slide223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281" Type="http://schemas.openxmlformats.org/officeDocument/2006/relationships/font" Target="fonts/font11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3" Type="http://schemas.openxmlformats.org/officeDocument/2006/relationships/slide" Target="slides/slide208.xml"/><Relationship Id="rId218" Type="http://schemas.openxmlformats.org/officeDocument/2006/relationships/slide" Target="slides/slide213.xml"/><Relationship Id="rId234" Type="http://schemas.openxmlformats.org/officeDocument/2006/relationships/slide" Target="slides/slide229.xml"/><Relationship Id="rId239" Type="http://schemas.openxmlformats.org/officeDocument/2006/relationships/slide" Target="slides/slide23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0" Type="http://schemas.openxmlformats.org/officeDocument/2006/relationships/slide" Target="slides/slide245.xml"/><Relationship Id="rId255" Type="http://schemas.openxmlformats.org/officeDocument/2006/relationships/slide" Target="slides/slide250.xml"/><Relationship Id="rId271" Type="http://schemas.openxmlformats.org/officeDocument/2006/relationships/font" Target="fonts/font1.fntdata"/><Relationship Id="rId276" Type="http://schemas.openxmlformats.org/officeDocument/2006/relationships/font" Target="fonts/font6.fntdata"/><Relationship Id="rId292" Type="http://schemas.openxmlformats.org/officeDocument/2006/relationships/theme" Target="theme/theme1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0" Type="http://schemas.openxmlformats.org/officeDocument/2006/relationships/slide" Target="slides/slide235.xml"/><Relationship Id="rId245" Type="http://schemas.openxmlformats.org/officeDocument/2006/relationships/slide" Target="slides/slide240.xml"/><Relationship Id="rId261" Type="http://schemas.openxmlformats.org/officeDocument/2006/relationships/slide" Target="slides/slide256.xml"/><Relationship Id="rId266" Type="http://schemas.openxmlformats.org/officeDocument/2006/relationships/slide" Target="slides/slide261.xml"/><Relationship Id="rId287" Type="http://schemas.openxmlformats.org/officeDocument/2006/relationships/font" Target="fonts/font17.fntdata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282" Type="http://schemas.openxmlformats.org/officeDocument/2006/relationships/font" Target="fonts/font12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slide" Target="slides/slide230.xml"/><Relationship Id="rId251" Type="http://schemas.openxmlformats.org/officeDocument/2006/relationships/slide" Target="slides/slide246.xml"/><Relationship Id="rId256" Type="http://schemas.openxmlformats.org/officeDocument/2006/relationships/slide" Target="slides/slide251.xml"/><Relationship Id="rId277" Type="http://schemas.openxmlformats.org/officeDocument/2006/relationships/font" Target="fonts/font7.fntdata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72" Type="http://schemas.openxmlformats.org/officeDocument/2006/relationships/font" Target="fonts/font2.fntdata"/><Relationship Id="rId293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slide" Target="slides/slide236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font" Target="fonts/font18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262" Type="http://schemas.openxmlformats.org/officeDocument/2006/relationships/slide" Target="slides/slide257.xml"/><Relationship Id="rId283" Type="http://schemas.openxmlformats.org/officeDocument/2006/relationships/font" Target="fonts/font1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font" Target="fonts/font8.fntdata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font" Target="fonts/font3.fntdata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font" Target="fonts/font14.fntdata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font" Target="fonts/font4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font" Target="fonts/font15.fntdata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font" Target="fonts/font5.fntdata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1048192"/>
        <c:axId val="281049728"/>
      </c:lineChart>
      <c:catAx>
        <c:axId val="28104819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1049728"/>
        <c:crosses val="autoZero"/>
        <c:auto val="1"/>
        <c:lblAlgn val="ctr"/>
        <c:lblOffset val="100"/>
        <c:noMultiLvlLbl val="0"/>
      </c:catAx>
      <c:valAx>
        <c:axId val="2810497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104819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82540672"/>
        <c:axId val="282542464"/>
      </c:barChart>
      <c:catAx>
        <c:axId val="282540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2542464"/>
        <c:crosses val="autoZero"/>
        <c:auto val="1"/>
        <c:lblAlgn val="ctr"/>
        <c:lblOffset val="100"/>
        <c:noMultiLvlLbl val="0"/>
      </c:catAx>
      <c:valAx>
        <c:axId val="2825424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254067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0551424"/>
        <c:axId val="280553344"/>
      </c:lineChart>
      <c:catAx>
        <c:axId val="2805514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0553344"/>
        <c:crosses val="autoZero"/>
        <c:auto val="1"/>
        <c:lblAlgn val="ctr"/>
        <c:lblOffset val="100"/>
        <c:noMultiLvlLbl val="0"/>
      </c:catAx>
      <c:valAx>
        <c:axId val="28055334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05514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0651264"/>
        <c:axId val="280653184"/>
      </c:lineChart>
      <c:catAx>
        <c:axId val="2806512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0653184"/>
        <c:crosses val="autoZero"/>
        <c:auto val="1"/>
        <c:lblAlgn val="ctr"/>
        <c:lblOffset val="100"/>
        <c:noMultiLvlLbl val="0"/>
      </c:catAx>
      <c:valAx>
        <c:axId val="28065318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06512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0665088"/>
        <c:axId val="280667264"/>
      </c:lineChart>
      <c:catAx>
        <c:axId val="280665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0667264"/>
        <c:crosses val="autoZero"/>
        <c:auto val="1"/>
        <c:lblAlgn val="ctr"/>
        <c:lblOffset val="100"/>
        <c:noMultiLvlLbl val="0"/>
      </c:catAx>
      <c:valAx>
        <c:axId val="28066726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06650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1687168"/>
        <c:axId val="281688704"/>
      </c:lineChart>
      <c:catAx>
        <c:axId val="28168716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1688704"/>
        <c:crosses val="autoZero"/>
        <c:auto val="1"/>
        <c:lblAlgn val="ctr"/>
        <c:lblOffset val="1000"/>
        <c:noMultiLvlLbl val="0"/>
      </c:catAx>
      <c:valAx>
        <c:axId val="281688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168716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81508096"/>
        <c:axId val="281513984"/>
      </c:barChart>
      <c:catAx>
        <c:axId val="281508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1513984"/>
        <c:crosses val="autoZero"/>
        <c:auto val="1"/>
        <c:lblAlgn val="ctr"/>
        <c:lblOffset val="100"/>
        <c:noMultiLvlLbl val="0"/>
      </c:catAx>
      <c:valAx>
        <c:axId val="2815139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1508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1621632"/>
        <c:axId val="281623168"/>
      </c:barChart>
      <c:catAx>
        <c:axId val="281621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1623168"/>
        <c:crosses val="autoZero"/>
        <c:auto val="1"/>
        <c:lblAlgn val="ctr"/>
        <c:lblOffset val="100"/>
        <c:noMultiLvlLbl val="0"/>
      </c:catAx>
      <c:valAx>
        <c:axId val="2816231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162163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1664512"/>
        <c:axId val="281666304"/>
      </c:barChart>
      <c:catAx>
        <c:axId val="28166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1666304"/>
        <c:crosses val="autoZero"/>
        <c:auto val="1"/>
        <c:lblAlgn val="ctr"/>
        <c:lblOffset val="100"/>
        <c:noMultiLvlLbl val="0"/>
      </c:catAx>
      <c:valAx>
        <c:axId val="2816663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166451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2216320"/>
        <c:axId val="282222592"/>
      </c:lineChart>
      <c:catAx>
        <c:axId val="282216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2222592"/>
        <c:crosses val="autoZero"/>
        <c:auto val="1"/>
        <c:lblAlgn val="ctr"/>
        <c:lblOffset val="100"/>
        <c:noMultiLvlLbl val="0"/>
      </c:catAx>
      <c:valAx>
        <c:axId val="2822225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221632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2170112"/>
        <c:axId val="282171648"/>
      </c:barChart>
      <c:catAx>
        <c:axId val="28217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2171648"/>
        <c:crosses val="autoZero"/>
        <c:auto val="1"/>
        <c:lblAlgn val="ctr"/>
        <c:lblOffset val="100"/>
        <c:noMultiLvlLbl val="0"/>
      </c:catAx>
      <c:valAx>
        <c:axId val="2821716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217011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2196608"/>
        <c:axId val="277524864"/>
      </c:barChart>
      <c:catAx>
        <c:axId val="28219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7524864"/>
        <c:crosses val="autoZero"/>
        <c:auto val="1"/>
        <c:lblAlgn val="ctr"/>
        <c:lblOffset val="100"/>
        <c:noMultiLvlLbl val="0"/>
      </c:catAx>
      <c:valAx>
        <c:axId val="2775248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21966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1962368"/>
        <c:axId val="281963904"/>
      </c:lineChart>
      <c:catAx>
        <c:axId val="281962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1963904"/>
        <c:crosses val="autoZero"/>
        <c:auto val="1"/>
        <c:lblAlgn val="ctr"/>
        <c:lblOffset val="100"/>
        <c:noMultiLvlLbl val="0"/>
      </c:catAx>
      <c:valAx>
        <c:axId val="2819639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19623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07.06.2021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xmlns="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:a16="http://schemas.microsoft.com/office/drawing/2014/main" xmlns="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:a16="http://schemas.microsoft.com/office/drawing/2014/main" xmlns="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:a16="http://schemas.microsoft.com/office/drawing/2014/main" xmlns="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:a16="http://schemas.microsoft.com/office/drawing/2014/main" xmlns="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:a16="http://schemas.microsoft.com/office/drawing/2014/main" xmlns="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:a16="http://schemas.microsoft.com/office/drawing/2014/main" xmlns="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xmlns="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xmlns="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xmlns="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xmlns="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xmlns="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:a16="http://schemas.microsoft.com/office/drawing/2014/main" xmlns="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xmlns="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xmlns="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xmlns="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xmlns="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xmlns="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xmlns="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:a16="http://schemas.microsoft.com/office/drawing/2014/main" xmlns="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:a16="http://schemas.microsoft.com/office/drawing/2014/main" xmlns="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:a16="http://schemas.microsoft.com/office/drawing/2014/main" xmlns="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:a16="http://schemas.microsoft.com/office/drawing/2014/main" xmlns="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:a16="http://schemas.microsoft.com/office/drawing/2014/main" xmlns="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n.ca/biology/scarr/Ruminant_Digestion.html" TargetMode="External"/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eg"/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3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eg"/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4.jpeg"/><Relationship Id="rId4" Type="http://schemas.openxmlformats.org/officeDocument/2006/relationships/image" Target="../media/image263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eg"/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e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eg"/><Relationship Id="rId2" Type="http://schemas.openxmlformats.org/officeDocument/2006/relationships/image" Target="../media/image26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eg"/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eg"/><Relationship Id="rId2" Type="http://schemas.openxmlformats.org/officeDocument/2006/relationships/image" Target="../media/image27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7.jpe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86.png"/><Relationship Id="rId26" Type="http://schemas.openxmlformats.org/officeDocument/2006/relationships/image" Target="../media/image290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294.png"/><Relationship Id="rId42" Type="http://schemas.openxmlformats.org/officeDocument/2006/relationships/image" Target="../media/image298.png"/><Relationship Id="rId47" Type="http://schemas.openxmlformats.org/officeDocument/2006/relationships/image" Target="../media/image452.svg"/><Relationship Id="rId50" Type="http://schemas.openxmlformats.org/officeDocument/2006/relationships/image" Target="../media/image302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11.png"/><Relationship Id="rId76" Type="http://schemas.openxmlformats.org/officeDocument/2006/relationships/image" Target="../media/image315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79.png"/><Relationship Id="rId16" Type="http://schemas.openxmlformats.org/officeDocument/2006/relationships/image" Target="../media/image285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89.png"/><Relationship Id="rId32" Type="http://schemas.openxmlformats.org/officeDocument/2006/relationships/image" Target="../media/image293.png"/><Relationship Id="rId37" Type="http://schemas.openxmlformats.org/officeDocument/2006/relationships/image" Target="../media/image442.svg"/><Relationship Id="rId40" Type="http://schemas.openxmlformats.org/officeDocument/2006/relationships/image" Target="../media/image297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06.png"/><Relationship Id="rId66" Type="http://schemas.openxmlformats.org/officeDocument/2006/relationships/image" Target="../media/image310.png"/><Relationship Id="rId74" Type="http://schemas.openxmlformats.org/officeDocument/2006/relationships/image" Target="../media/image314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82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299.png"/><Relationship Id="rId52" Type="http://schemas.openxmlformats.org/officeDocument/2006/relationships/image" Target="../media/image303.png"/><Relationship Id="rId60" Type="http://schemas.openxmlformats.org/officeDocument/2006/relationships/image" Target="../media/image307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16.png"/><Relationship Id="rId81" Type="http://schemas.openxmlformats.org/officeDocument/2006/relationships/image" Target="../media/image486.svg"/><Relationship Id="rId4" Type="http://schemas.openxmlformats.org/officeDocument/2006/relationships/image" Target="../media/image280.png"/><Relationship Id="rId9" Type="http://schemas.openxmlformats.org/officeDocument/2006/relationships/image" Target="../media/image415.svg"/><Relationship Id="rId14" Type="http://schemas.openxmlformats.org/officeDocument/2006/relationships/image" Target="../media/image284.png"/><Relationship Id="rId22" Type="http://schemas.openxmlformats.org/officeDocument/2006/relationships/image" Target="../media/image288.png"/><Relationship Id="rId27" Type="http://schemas.openxmlformats.org/officeDocument/2006/relationships/image" Target="../media/image432.svg"/><Relationship Id="rId30" Type="http://schemas.openxmlformats.org/officeDocument/2006/relationships/image" Target="../media/image292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01.png"/><Relationship Id="rId56" Type="http://schemas.openxmlformats.org/officeDocument/2006/relationships/image" Target="../media/image305.png"/><Relationship Id="rId64" Type="http://schemas.openxmlformats.org/officeDocument/2006/relationships/image" Target="../media/image309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81.png"/><Relationship Id="rId51" Type="http://schemas.openxmlformats.org/officeDocument/2006/relationships/image" Target="../media/image456.svg"/><Relationship Id="rId72" Type="http://schemas.openxmlformats.org/officeDocument/2006/relationships/image" Target="../media/image313.png"/><Relationship Id="rId80" Type="http://schemas.openxmlformats.org/officeDocument/2006/relationships/image" Target="../media/image317.png"/><Relationship Id="rId3" Type="http://schemas.openxmlformats.org/officeDocument/2006/relationships/image" Target="../media/image409.svg"/><Relationship Id="rId12" Type="http://schemas.openxmlformats.org/officeDocument/2006/relationships/image" Target="../media/image283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296.png"/><Relationship Id="rId46" Type="http://schemas.openxmlformats.org/officeDocument/2006/relationships/image" Target="../media/image300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87.png"/><Relationship Id="rId41" Type="http://schemas.openxmlformats.org/officeDocument/2006/relationships/image" Target="../media/image446.svg"/><Relationship Id="rId54" Type="http://schemas.openxmlformats.org/officeDocument/2006/relationships/image" Target="../media/image304.png"/><Relationship Id="rId62" Type="http://schemas.openxmlformats.org/officeDocument/2006/relationships/image" Target="../media/image308.png"/><Relationship Id="rId70" Type="http://schemas.openxmlformats.org/officeDocument/2006/relationships/image" Target="../media/image312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291.png"/><Relationship Id="rId36" Type="http://schemas.openxmlformats.org/officeDocument/2006/relationships/image" Target="../media/image295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26.png"/><Relationship Id="rId26" Type="http://schemas.openxmlformats.org/officeDocument/2006/relationships/image" Target="../media/image330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34.png"/><Relationship Id="rId42" Type="http://schemas.openxmlformats.org/officeDocument/2006/relationships/image" Target="../media/image337.png"/><Relationship Id="rId47" Type="http://schemas.openxmlformats.org/officeDocument/2006/relationships/image" Target="../media/image524.svg"/><Relationship Id="rId50" Type="http://schemas.openxmlformats.org/officeDocument/2006/relationships/image" Target="../media/image341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50.png"/><Relationship Id="rId76" Type="http://schemas.openxmlformats.org/officeDocument/2006/relationships/image" Target="../media/image354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18.png"/><Relationship Id="rId16" Type="http://schemas.openxmlformats.org/officeDocument/2006/relationships/image" Target="../media/image325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29.png"/><Relationship Id="rId32" Type="http://schemas.openxmlformats.org/officeDocument/2006/relationships/image" Target="../media/image333.png"/><Relationship Id="rId37" Type="http://schemas.openxmlformats.org/officeDocument/2006/relationships/image" Target="../media/image514.svg"/><Relationship Id="rId40" Type="http://schemas.openxmlformats.org/officeDocument/2006/relationships/image" Target="../media/image336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45.png"/><Relationship Id="rId66" Type="http://schemas.openxmlformats.org/officeDocument/2006/relationships/image" Target="../media/image349.png"/><Relationship Id="rId74" Type="http://schemas.openxmlformats.org/officeDocument/2006/relationships/image" Target="../media/image353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22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38.png"/><Relationship Id="rId52" Type="http://schemas.openxmlformats.org/officeDocument/2006/relationships/image" Target="../media/image342.png"/><Relationship Id="rId60" Type="http://schemas.openxmlformats.org/officeDocument/2006/relationships/image" Target="../media/image346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55.png"/><Relationship Id="rId81" Type="http://schemas.openxmlformats.org/officeDocument/2006/relationships/image" Target="../media/image556.svg"/><Relationship Id="rId4" Type="http://schemas.openxmlformats.org/officeDocument/2006/relationships/image" Target="../media/image319.png"/><Relationship Id="rId9" Type="http://schemas.openxmlformats.org/officeDocument/2006/relationships/image" Target="../media/image385.svg"/><Relationship Id="rId14" Type="http://schemas.openxmlformats.org/officeDocument/2006/relationships/image" Target="../media/image324.png"/><Relationship Id="rId22" Type="http://schemas.openxmlformats.org/officeDocument/2006/relationships/image" Target="../media/image328.png"/><Relationship Id="rId27" Type="http://schemas.openxmlformats.org/officeDocument/2006/relationships/image" Target="../media/image504.svg"/><Relationship Id="rId30" Type="http://schemas.openxmlformats.org/officeDocument/2006/relationships/image" Target="../media/image332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40.png"/><Relationship Id="rId56" Type="http://schemas.openxmlformats.org/officeDocument/2006/relationships/image" Target="../media/image344.png"/><Relationship Id="rId64" Type="http://schemas.openxmlformats.org/officeDocument/2006/relationships/image" Target="../media/image348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21.png"/><Relationship Id="rId51" Type="http://schemas.openxmlformats.org/officeDocument/2006/relationships/image" Target="../media/image528.svg"/><Relationship Id="rId72" Type="http://schemas.openxmlformats.org/officeDocument/2006/relationships/image" Target="../media/image352.png"/><Relationship Id="rId80" Type="http://schemas.openxmlformats.org/officeDocument/2006/relationships/image" Target="../media/image356.png"/><Relationship Id="rId3" Type="http://schemas.openxmlformats.org/officeDocument/2006/relationships/image" Target="../media/image383.svg"/><Relationship Id="rId12" Type="http://schemas.openxmlformats.org/officeDocument/2006/relationships/image" Target="../media/image323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39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27.png"/><Relationship Id="rId41" Type="http://schemas.openxmlformats.org/officeDocument/2006/relationships/image" Target="../media/image518.svg"/><Relationship Id="rId54" Type="http://schemas.openxmlformats.org/officeDocument/2006/relationships/image" Target="../media/image343.png"/><Relationship Id="rId62" Type="http://schemas.openxmlformats.org/officeDocument/2006/relationships/image" Target="../media/image347.png"/><Relationship Id="rId70" Type="http://schemas.openxmlformats.org/officeDocument/2006/relationships/image" Target="../media/image351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0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31.png"/><Relationship Id="rId36" Type="http://schemas.openxmlformats.org/officeDocument/2006/relationships/image" Target="../media/image335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65.png"/><Relationship Id="rId26" Type="http://schemas.openxmlformats.org/officeDocument/2006/relationships/image" Target="../media/image369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73.png"/><Relationship Id="rId42" Type="http://schemas.openxmlformats.org/officeDocument/2006/relationships/image" Target="../media/image377.png"/><Relationship Id="rId47" Type="http://schemas.openxmlformats.org/officeDocument/2006/relationships/image" Target="../media/image596.svg"/><Relationship Id="rId50" Type="http://schemas.openxmlformats.org/officeDocument/2006/relationships/image" Target="../media/image381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390.png"/><Relationship Id="rId76" Type="http://schemas.openxmlformats.org/officeDocument/2006/relationships/image" Target="../media/image394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57.png"/><Relationship Id="rId16" Type="http://schemas.openxmlformats.org/officeDocument/2006/relationships/image" Target="../media/image364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68.png"/><Relationship Id="rId32" Type="http://schemas.openxmlformats.org/officeDocument/2006/relationships/image" Target="../media/image372.png"/><Relationship Id="rId37" Type="http://schemas.openxmlformats.org/officeDocument/2006/relationships/image" Target="../media/image586.svg"/><Relationship Id="rId40" Type="http://schemas.openxmlformats.org/officeDocument/2006/relationships/image" Target="../media/image376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85.png"/><Relationship Id="rId66" Type="http://schemas.openxmlformats.org/officeDocument/2006/relationships/image" Target="../media/image389.png"/><Relationship Id="rId74" Type="http://schemas.openxmlformats.org/officeDocument/2006/relationships/image" Target="../media/image393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61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78.png"/><Relationship Id="rId52" Type="http://schemas.openxmlformats.org/officeDocument/2006/relationships/image" Target="../media/image382.png"/><Relationship Id="rId60" Type="http://schemas.openxmlformats.org/officeDocument/2006/relationships/image" Target="../media/image386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395.png"/><Relationship Id="rId81" Type="http://schemas.openxmlformats.org/officeDocument/2006/relationships/image" Target="../media/image624.svg"/><Relationship Id="rId4" Type="http://schemas.openxmlformats.org/officeDocument/2006/relationships/image" Target="../media/image358.png"/><Relationship Id="rId9" Type="http://schemas.openxmlformats.org/officeDocument/2006/relationships/image" Target="../media/image564.svg"/><Relationship Id="rId14" Type="http://schemas.openxmlformats.org/officeDocument/2006/relationships/image" Target="../media/image363.png"/><Relationship Id="rId22" Type="http://schemas.openxmlformats.org/officeDocument/2006/relationships/image" Target="../media/image367.png"/><Relationship Id="rId27" Type="http://schemas.openxmlformats.org/officeDocument/2006/relationships/image" Target="../media/image578.svg"/><Relationship Id="rId30" Type="http://schemas.openxmlformats.org/officeDocument/2006/relationships/image" Target="../media/image371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80.png"/><Relationship Id="rId56" Type="http://schemas.openxmlformats.org/officeDocument/2006/relationships/image" Target="../media/image384.png"/><Relationship Id="rId64" Type="http://schemas.openxmlformats.org/officeDocument/2006/relationships/image" Target="../media/image388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60.png"/><Relationship Id="rId51" Type="http://schemas.openxmlformats.org/officeDocument/2006/relationships/image" Target="../media/image600.svg"/><Relationship Id="rId72" Type="http://schemas.openxmlformats.org/officeDocument/2006/relationships/image" Target="../media/image392.png"/><Relationship Id="rId80" Type="http://schemas.openxmlformats.org/officeDocument/2006/relationships/image" Target="../media/image396.png"/><Relationship Id="rId3" Type="http://schemas.openxmlformats.org/officeDocument/2006/relationships/image" Target="../media/image558.svg"/><Relationship Id="rId12" Type="http://schemas.openxmlformats.org/officeDocument/2006/relationships/image" Target="../media/image362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75.png"/><Relationship Id="rId46" Type="http://schemas.openxmlformats.org/officeDocument/2006/relationships/image" Target="../media/image379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66.png"/><Relationship Id="rId41" Type="http://schemas.openxmlformats.org/officeDocument/2006/relationships/image" Target="../media/image590.svg"/><Relationship Id="rId54" Type="http://schemas.openxmlformats.org/officeDocument/2006/relationships/image" Target="../media/image383.png"/><Relationship Id="rId62" Type="http://schemas.openxmlformats.org/officeDocument/2006/relationships/image" Target="../media/image387.png"/><Relationship Id="rId70" Type="http://schemas.openxmlformats.org/officeDocument/2006/relationships/image" Target="../media/image391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9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70.png"/><Relationship Id="rId36" Type="http://schemas.openxmlformats.org/officeDocument/2006/relationships/image" Target="../media/image374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1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05.png"/><Relationship Id="rId26" Type="http://schemas.openxmlformats.org/officeDocument/2006/relationships/image" Target="../media/image409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13.png"/><Relationship Id="rId42" Type="http://schemas.openxmlformats.org/officeDocument/2006/relationships/image" Target="../media/image337.png"/><Relationship Id="rId47" Type="http://schemas.openxmlformats.org/officeDocument/2006/relationships/image" Target="../media/image668.svg"/><Relationship Id="rId50" Type="http://schemas.openxmlformats.org/officeDocument/2006/relationships/image" Target="../media/image420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397.png"/><Relationship Id="rId16" Type="http://schemas.openxmlformats.org/officeDocument/2006/relationships/image" Target="../media/image404.png"/><Relationship Id="rId20" Type="http://schemas.openxmlformats.org/officeDocument/2006/relationships/image" Target="../media/image406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22.png"/><Relationship Id="rId62" Type="http://schemas.openxmlformats.org/officeDocument/2006/relationships/image" Target="../media/image4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9.png"/><Relationship Id="rId11" Type="http://schemas.openxmlformats.org/officeDocument/2006/relationships/image" Target="../media/image634.svg"/><Relationship Id="rId24" Type="http://schemas.openxmlformats.org/officeDocument/2006/relationships/image" Target="../media/image408.png"/><Relationship Id="rId32" Type="http://schemas.openxmlformats.org/officeDocument/2006/relationships/image" Target="../media/image412.png"/><Relationship Id="rId37" Type="http://schemas.openxmlformats.org/officeDocument/2006/relationships/image" Target="../media/image660.svg"/><Relationship Id="rId40" Type="http://schemas.openxmlformats.org/officeDocument/2006/relationships/image" Target="../media/image416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24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10.png"/><Relationship Id="rId36" Type="http://schemas.openxmlformats.org/officeDocument/2006/relationships/image" Target="../media/image414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01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17.png"/><Relationship Id="rId52" Type="http://schemas.openxmlformats.org/officeDocument/2006/relationships/image" Target="../media/image421.png"/><Relationship Id="rId60" Type="http://schemas.openxmlformats.org/officeDocument/2006/relationships/image" Target="../media/image425.png"/><Relationship Id="rId65" Type="http://schemas.openxmlformats.org/officeDocument/2006/relationships/image" Target="../media/image686.svg"/><Relationship Id="rId4" Type="http://schemas.openxmlformats.org/officeDocument/2006/relationships/image" Target="../media/image398.png"/><Relationship Id="rId9" Type="http://schemas.openxmlformats.org/officeDocument/2006/relationships/image" Target="../media/image632.svg"/><Relationship Id="rId14" Type="http://schemas.openxmlformats.org/officeDocument/2006/relationships/image" Target="../media/image403.png"/><Relationship Id="rId22" Type="http://schemas.openxmlformats.org/officeDocument/2006/relationships/image" Target="../media/image407.png"/><Relationship Id="rId27" Type="http://schemas.openxmlformats.org/officeDocument/2006/relationships/image" Target="../media/image650.svg"/><Relationship Id="rId30" Type="http://schemas.openxmlformats.org/officeDocument/2006/relationships/image" Target="../media/image411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19.png"/><Relationship Id="rId56" Type="http://schemas.openxmlformats.org/officeDocument/2006/relationships/image" Target="../media/image423.png"/><Relationship Id="rId64" Type="http://schemas.openxmlformats.org/officeDocument/2006/relationships/image" Target="../media/image427.png"/><Relationship Id="rId8" Type="http://schemas.openxmlformats.org/officeDocument/2006/relationships/image" Target="../media/image400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02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15.png"/><Relationship Id="rId46" Type="http://schemas.openxmlformats.org/officeDocument/2006/relationships/image" Target="../media/image418.png"/><Relationship Id="rId59" Type="http://schemas.openxmlformats.org/officeDocument/2006/relationships/image" Target="../media/image68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29.png"/><Relationship Id="rId7" Type="http://schemas.openxmlformats.org/officeDocument/2006/relationships/image" Target="../media/image431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33.png"/><Relationship Id="rId5" Type="http://schemas.openxmlformats.org/officeDocument/2006/relationships/image" Target="../media/image430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32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6.png"/><Relationship Id="rId5" Type="http://schemas.openxmlformats.org/officeDocument/2006/relationships/image" Target="../media/image35.svg"/><Relationship Id="rId4" Type="http://schemas.openxmlformats.org/officeDocument/2006/relationships/image" Target="../media/image435.png"/><Relationship Id="rId9" Type="http://schemas.openxmlformats.org/officeDocument/2006/relationships/image" Target="../media/image39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9.png"/><Relationship Id="rId5" Type="http://schemas.openxmlformats.org/officeDocument/2006/relationships/image" Target="../media/image43.svg"/><Relationship Id="rId4" Type="http://schemas.openxmlformats.org/officeDocument/2006/relationships/image" Target="../media/image438.png"/><Relationship Id="rId9" Type="http://schemas.openxmlformats.org/officeDocument/2006/relationships/image" Target="../media/image47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4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45.png"/><Relationship Id="rId4" Type="http://schemas.openxmlformats.org/officeDocument/2006/relationships/image" Target="../media/image442.png"/><Relationship Id="rId9" Type="http://schemas.openxmlformats.org/officeDocument/2006/relationships/image" Target="../media/image47.sv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52.png"/><Relationship Id="rId18" Type="http://schemas.openxmlformats.org/officeDocument/2006/relationships/image" Target="../media/image71.svg"/><Relationship Id="rId3" Type="http://schemas.openxmlformats.org/officeDocument/2006/relationships/image" Target="../media/image447.png"/><Relationship Id="rId7" Type="http://schemas.openxmlformats.org/officeDocument/2006/relationships/image" Target="../media/image449.png"/><Relationship Id="rId12" Type="http://schemas.openxmlformats.org/officeDocument/2006/relationships/image" Target="../media/image65.svg"/><Relationship Id="rId17" Type="http://schemas.openxmlformats.org/officeDocument/2006/relationships/image" Target="../media/image45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451.png"/><Relationship Id="rId5" Type="http://schemas.openxmlformats.org/officeDocument/2006/relationships/image" Target="../media/image448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50.png"/><Relationship Id="rId14" Type="http://schemas.openxmlformats.org/officeDocument/2006/relationships/image" Target="../media/image67.sv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6.png"/><Relationship Id="rId5" Type="http://schemas.openxmlformats.org/officeDocument/2006/relationships/image" Target="../media/image35.svg"/><Relationship Id="rId4" Type="http://schemas.openxmlformats.org/officeDocument/2006/relationships/image" Target="../media/image435.png"/><Relationship Id="rId9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39.png"/><Relationship Id="rId5" Type="http://schemas.openxmlformats.org/officeDocument/2006/relationships/image" Target="../media/image43.svg"/><Relationship Id="rId4" Type="http://schemas.openxmlformats.org/officeDocument/2006/relationships/image" Target="../media/image438.png"/><Relationship Id="rId9" Type="http://schemas.openxmlformats.org/officeDocument/2006/relationships/image" Target="../media/image47.sv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4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45.png"/><Relationship Id="rId4" Type="http://schemas.openxmlformats.org/officeDocument/2006/relationships/image" Target="../media/image442.png"/><Relationship Id="rId9" Type="http://schemas.openxmlformats.org/officeDocument/2006/relationships/image" Target="../media/image47.sv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52.png"/><Relationship Id="rId18" Type="http://schemas.openxmlformats.org/officeDocument/2006/relationships/image" Target="../media/image71.svg"/><Relationship Id="rId3" Type="http://schemas.openxmlformats.org/officeDocument/2006/relationships/image" Target="../media/image447.png"/><Relationship Id="rId7" Type="http://schemas.openxmlformats.org/officeDocument/2006/relationships/image" Target="../media/image449.png"/><Relationship Id="rId12" Type="http://schemas.openxmlformats.org/officeDocument/2006/relationships/image" Target="../media/image65.svg"/><Relationship Id="rId17" Type="http://schemas.openxmlformats.org/officeDocument/2006/relationships/image" Target="../media/image45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9.svg"/><Relationship Id="rId11" Type="http://schemas.openxmlformats.org/officeDocument/2006/relationships/image" Target="../media/image451.png"/><Relationship Id="rId5" Type="http://schemas.openxmlformats.org/officeDocument/2006/relationships/image" Target="../media/image448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50.png"/><Relationship Id="rId14" Type="http://schemas.openxmlformats.org/officeDocument/2006/relationships/image" Target="../media/image67.sv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36.png"/><Relationship Id="rId5" Type="http://schemas.openxmlformats.org/officeDocument/2006/relationships/image" Target="../media/image35.svg"/><Relationship Id="rId4" Type="http://schemas.openxmlformats.org/officeDocument/2006/relationships/image" Target="../media/image435.png"/><Relationship Id="rId9" Type="http://schemas.openxmlformats.org/officeDocument/2006/relationships/image" Target="../media/image39.sv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39.png"/><Relationship Id="rId5" Type="http://schemas.openxmlformats.org/officeDocument/2006/relationships/image" Target="../media/image43.svg"/><Relationship Id="rId4" Type="http://schemas.openxmlformats.org/officeDocument/2006/relationships/image" Target="../media/image438.png"/><Relationship Id="rId9" Type="http://schemas.openxmlformats.org/officeDocument/2006/relationships/image" Target="../media/image47.sv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4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45.png"/><Relationship Id="rId4" Type="http://schemas.openxmlformats.org/officeDocument/2006/relationships/image" Target="../media/image442.png"/><Relationship Id="rId9" Type="http://schemas.openxmlformats.org/officeDocument/2006/relationships/image" Target="../media/image47.sv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52.png"/><Relationship Id="rId18" Type="http://schemas.openxmlformats.org/officeDocument/2006/relationships/image" Target="../media/image71.svg"/><Relationship Id="rId3" Type="http://schemas.openxmlformats.org/officeDocument/2006/relationships/image" Target="../media/image447.png"/><Relationship Id="rId7" Type="http://schemas.openxmlformats.org/officeDocument/2006/relationships/image" Target="../media/image449.png"/><Relationship Id="rId12" Type="http://schemas.openxmlformats.org/officeDocument/2006/relationships/image" Target="../media/image65.svg"/><Relationship Id="rId17" Type="http://schemas.openxmlformats.org/officeDocument/2006/relationships/image" Target="../media/image45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9.svg"/><Relationship Id="rId11" Type="http://schemas.openxmlformats.org/officeDocument/2006/relationships/image" Target="../media/image451.png"/><Relationship Id="rId5" Type="http://schemas.openxmlformats.org/officeDocument/2006/relationships/image" Target="../media/image448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50.png"/><Relationship Id="rId14" Type="http://schemas.openxmlformats.org/officeDocument/2006/relationships/image" Target="../media/image67.sv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454.png"/><Relationship Id="rId7" Type="http://schemas.openxmlformats.org/officeDocument/2006/relationships/image" Target="../media/image4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455.png"/><Relationship Id="rId4" Type="http://schemas.openxmlformats.org/officeDocument/2006/relationships/image" Target="../media/image74.sv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4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45.png"/><Relationship Id="rId4" Type="http://schemas.openxmlformats.org/officeDocument/2006/relationships/image" Target="../media/image442.png"/><Relationship Id="rId9" Type="http://schemas.openxmlformats.org/officeDocument/2006/relationships/image" Target="../media/image4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42.png"/><Relationship Id="rId7" Type="http://schemas.openxmlformats.org/officeDocument/2006/relationships/image" Target="../media/image445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444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446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58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459.png"/><Relationship Id="rId4" Type="http://schemas.openxmlformats.org/officeDocument/2006/relationships/image" Target="../media/image81.sv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61.png"/><Relationship Id="rId7" Type="http://schemas.openxmlformats.org/officeDocument/2006/relationships/image" Target="../media/image4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451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63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49.png"/><Relationship Id="rId5" Type="http://schemas.openxmlformats.org/officeDocument/2006/relationships/image" Target="../media/image59.svg"/><Relationship Id="rId10" Type="http://schemas.openxmlformats.org/officeDocument/2006/relationships/image" Target="../media/image464.png"/><Relationship Id="rId4" Type="http://schemas.openxmlformats.org/officeDocument/2006/relationships/image" Target="../media/image448.png"/><Relationship Id="rId9" Type="http://schemas.openxmlformats.org/officeDocument/2006/relationships/image" Target="../media/image63.sv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46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466.png"/><Relationship Id="rId4" Type="http://schemas.openxmlformats.org/officeDocument/2006/relationships/image" Target="../media/image93.svg"/><Relationship Id="rId9" Type="http://schemas.openxmlformats.org/officeDocument/2006/relationships/image" Target="../media/image467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47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4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50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70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472.png"/><Relationship Id="rId4" Type="http://schemas.openxmlformats.org/officeDocument/2006/relationships/image" Target="../media/image469.png"/><Relationship Id="rId9" Type="http://schemas.openxmlformats.org/officeDocument/2006/relationships/image" Target="../media/image10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477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74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476.png"/><Relationship Id="rId4" Type="http://schemas.openxmlformats.org/officeDocument/2006/relationships/image" Target="../media/image472.png"/><Relationship Id="rId9" Type="http://schemas.openxmlformats.org/officeDocument/2006/relationships/image" Target="../media/image113.sv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469.png"/><Relationship Id="rId7" Type="http://schemas.openxmlformats.org/officeDocument/2006/relationships/image" Target="../media/image478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480.png"/><Relationship Id="rId5" Type="http://schemas.openxmlformats.org/officeDocument/2006/relationships/image" Target="../media/image468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479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82.png"/><Relationship Id="rId5" Type="http://schemas.openxmlformats.org/officeDocument/2006/relationships/image" Target="../media/image125.svg"/><Relationship Id="rId4" Type="http://schemas.openxmlformats.org/officeDocument/2006/relationships/image" Target="../media/image481.png"/><Relationship Id="rId9" Type="http://schemas.openxmlformats.org/officeDocument/2006/relationships/image" Target="../media/image129.sv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87.png"/><Relationship Id="rId5" Type="http://schemas.openxmlformats.org/officeDocument/2006/relationships/image" Target="../media/image135.svg"/><Relationship Id="rId4" Type="http://schemas.openxmlformats.org/officeDocument/2006/relationships/image" Target="../media/image486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36.png"/><Relationship Id="rId5" Type="http://schemas.openxmlformats.org/officeDocument/2006/relationships/image" Target="../media/image35.svg"/><Relationship Id="rId4" Type="http://schemas.openxmlformats.org/officeDocument/2006/relationships/image" Target="../media/image435.png"/><Relationship Id="rId9" Type="http://schemas.openxmlformats.org/officeDocument/2006/relationships/image" Target="../media/image39.sv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90.png"/><Relationship Id="rId5" Type="http://schemas.openxmlformats.org/officeDocument/2006/relationships/image" Target="../media/image141.svg"/><Relationship Id="rId4" Type="http://schemas.openxmlformats.org/officeDocument/2006/relationships/image" Target="../media/image4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491.png"/><Relationship Id="rId7" Type="http://schemas.openxmlformats.org/officeDocument/2006/relationships/image" Target="../media/image493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495.png"/><Relationship Id="rId5" Type="http://schemas.openxmlformats.org/officeDocument/2006/relationships/image" Target="../media/image492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494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496.png"/><Relationship Id="rId7" Type="http://schemas.openxmlformats.org/officeDocument/2006/relationships/image" Target="../media/image49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497.png"/><Relationship Id="rId4" Type="http://schemas.openxmlformats.org/officeDocument/2006/relationships/image" Target="../media/image155.sv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499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500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502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06.png"/><Relationship Id="rId5" Type="http://schemas.openxmlformats.org/officeDocument/2006/relationships/image" Target="../media/image173.svg"/><Relationship Id="rId4" Type="http://schemas.openxmlformats.org/officeDocument/2006/relationships/image" Target="../media/image505.png"/><Relationship Id="rId9" Type="http://schemas.openxmlformats.org/officeDocument/2006/relationships/image" Target="../media/image177.sv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509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14.png"/><Relationship Id="rId5" Type="http://schemas.openxmlformats.org/officeDocument/2006/relationships/image" Target="../media/image203.svg"/><Relationship Id="rId4" Type="http://schemas.openxmlformats.org/officeDocument/2006/relationships/image" Target="../media/image513.png"/><Relationship Id="rId9" Type="http://schemas.openxmlformats.org/officeDocument/2006/relationships/image" Target="../media/image20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521.png"/><Relationship Id="rId3" Type="http://schemas.openxmlformats.org/officeDocument/2006/relationships/image" Target="../media/image516.png"/><Relationship Id="rId7" Type="http://schemas.openxmlformats.org/officeDocument/2006/relationships/image" Target="../media/image518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520.png"/><Relationship Id="rId5" Type="http://schemas.openxmlformats.org/officeDocument/2006/relationships/image" Target="../media/image517.png"/><Relationship Id="rId15" Type="http://schemas.openxmlformats.org/officeDocument/2006/relationships/image" Target="../media/image522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519.png"/><Relationship Id="rId14" Type="http://schemas.openxmlformats.org/officeDocument/2006/relationships/image" Target="../media/image219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23.png"/><Relationship Id="rId5" Type="http://schemas.openxmlformats.org/officeDocument/2006/relationships/image" Target="../media/image211.svg"/><Relationship Id="rId4" Type="http://schemas.openxmlformats.org/officeDocument/2006/relationships/image" Target="../media/image517.png"/><Relationship Id="rId9" Type="http://schemas.openxmlformats.org/officeDocument/2006/relationships/image" Target="../media/image225.sv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2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26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28.png"/><Relationship Id="rId4" Type="http://schemas.openxmlformats.org/officeDocument/2006/relationships/image" Target="../media/image525.png"/><Relationship Id="rId9" Type="http://schemas.openxmlformats.org/officeDocument/2006/relationships/image" Target="../media/image231.sv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31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32.png"/><Relationship Id="rId7" Type="http://schemas.openxmlformats.org/officeDocument/2006/relationships/image" Target="../media/image5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33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461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36.png"/><Relationship Id="rId4" Type="http://schemas.openxmlformats.org/officeDocument/2006/relationships/image" Target="../media/image247.sv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8.png"/><Relationship Id="rId5" Type="http://schemas.openxmlformats.org/officeDocument/2006/relationships/image" Target="../media/image251.svg"/><Relationship Id="rId4" Type="http://schemas.openxmlformats.org/officeDocument/2006/relationships/image" Target="../media/image537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40.png"/><Relationship Id="rId7" Type="http://schemas.openxmlformats.org/officeDocument/2006/relationships/image" Target="../media/image542.png"/><Relationship Id="rId2" Type="http://schemas.openxmlformats.org/officeDocument/2006/relationships/image" Target="../media/image539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41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545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46.png"/><Relationship Id="rId5" Type="http://schemas.openxmlformats.org/officeDocument/2006/relationships/image" Target="../media/image249.svg"/><Relationship Id="rId4" Type="http://schemas.openxmlformats.org/officeDocument/2006/relationships/image" Target="../media/image536.png"/><Relationship Id="rId9" Type="http://schemas.openxmlformats.org/officeDocument/2006/relationships/image" Target="../media/image270.sv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549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36.png"/><Relationship Id="rId9" Type="http://schemas.openxmlformats.org/officeDocument/2006/relationships/image" Target="../media/image2.sv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462.png"/><Relationship Id="rId5" Type="http://schemas.openxmlformats.org/officeDocument/2006/relationships/image" Target="../media/image65.svg"/><Relationship Id="rId4" Type="http://schemas.openxmlformats.org/officeDocument/2006/relationships/image" Target="../media/image451.png"/><Relationship Id="rId9" Type="http://schemas.openxmlformats.org/officeDocument/2006/relationships/image" Target="../media/image91.sv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552.png"/><Relationship Id="rId3" Type="http://schemas.openxmlformats.org/officeDocument/2006/relationships/image" Target="../media/image34.png"/><Relationship Id="rId7" Type="http://schemas.openxmlformats.org/officeDocument/2006/relationships/image" Target="../media/image453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507.png"/><Relationship Id="rId5" Type="http://schemas.openxmlformats.org/officeDocument/2006/relationships/image" Target="../media/image498.png"/><Relationship Id="rId15" Type="http://schemas.openxmlformats.org/officeDocument/2006/relationships/image" Target="../media/image553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551.png"/><Relationship Id="rId14" Type="http://schemas.openxmlformats.org/officeDocument/2006/relationships/image" Target="../media/image280.sv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554.png"/><Relationship Id="rId7" Type="http://schemas.openxmlformats.org/officeDocument/2006/relationships/image" Target="../media/image555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557.png"/><Relationship Id="rId5" Type="http://schemas.openxmlformats.org/officeDocument/2006/relationships/image" Target="../media/image526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556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43.png"/><Relationship Id="rId7" Type="http://schemas.openxmlformats.org/officeDocument/2006/relationships/image" Target="../media/image448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559.png"/><Relationship Id="rId5" Type="http://schemas.openxmlformats.org/officeDocument/2006/relationships/image" Target="../media/image558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49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560.png"/><Relationship Id="rId7" Type="http://schemas.openxmlformats.org/officeDocument/2006/relationships/image" Target="../media/image5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561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5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564.png"/><Relationship Id="rId7" Type="http://schemas.openxmlformats.org/officeDocument/2006/relationships/image" Target="../media/image565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477.png"/><Relationship Id="rId5" Type="http://schemas.openxmlformats.org/officeDocument/2006/relationships/image" Target="../media/image476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566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567.png"/><Relationship Id="rId7" Type="http://schemas.openxmlformats.org/officeDocument/2006/relationships/image" Target="../media/image5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497.png"/><Relationship Id="rId4" Type="http://schemas.openxmlformats.org/officeDocument/2006/relationships/image" Target="../media/image310.sv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570.png"/><Relationship Id="rId3" Type="http://schemas.openxmlformats.org/officeDocument/2006/relationships/image" Target="../media/image569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463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446.png"/><Relationship Id="rId14" Type="http://schemas.openxmlformats.org/officeDocument/2006/relationships/image" Target="../media/image320.sv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576.png"/><Relationship Id="rId3" Type="http://schemas.openxmlformats.org/officeDocument/2006/relationships/image" Target="../media/image571.png"/><Relationship Id="rId7" Type="http://schemas.openxmlformats.org/officeDocument/2006/relationships/image" Target="../media/image573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575.png"/><Relationship Id="rId5" Type="http://schemas.openxmlformats.org/officeDocument/2006/relationships/image" Target="../media/image572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574.png"/><Relationship Id="rId14" Type="http://schemas.openxmlformats.org/officeDocument/2006/relationships/image" Target="../media/image332.sv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577.png"/><Relationship Id="rId7" Type="http://schemas.openxmlformats.org/officeDocument/2006/relationships/image" Target="../media/image578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559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463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582.png"/><Relationship Id="rId18" Type="http://schemas.openxmlformats.org/officeDocument/2006/relationships/image" Target="../media/image347.svg"/><Relationship Id="rId3" Type="http://schemas.openxmlformats.org/officeDocument/2006/relationships/image" Target="../media/image544.png"/><Relationship Id="rId7" Type="http://schemas.openxmlformats.org/officeDocument/2006/relationships/image" Target="../media/image580.png"/><Relationship Id="rId12" Type="http://schemas.openxmlformats.org/officeDocument/2006/relationships/image" Target="../media/image245.svg"/><Relationship Id="rId17" Type="http://schemas.openxmlformats.org/officeDocument/2006/relationships/image" Target="../media/image584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34.png"/><Relationship Id="rId5" Type="http://schemas.openxmlformats.org/officeDocument/2006/relationships/image" Target="../media/image579.png"/><Relationship Id="rId15" Type="http://schemas.openxmlformats.org/officeDocument/2006/relationships/image" Target="../media/image583.png"/><Relationship Id="rId10" Type="http://schemas.openxmlformats.org/officeDocument/2006/relationships/image" Target="../media/image341.svg"/><Relationship Id="rId19" Type="http://schemas.openxmlformats.org/officeDocument/2006/relationships/image" Target="../media/image585.png"/><Relationship Id="rId4" Type="http://schemas.openxmlformats.org/officeDocument/2006/relationships/image" Target="../media/image264.svg"/><Relationship Id="rId9" Type="http://schemas.openxmlformats.org/officeDocument/2006/relationships/image" Target="../media/image581.png"/><Relationship Id="rId14" Type="http://schemas.openxmlformats.org/officeDocument/2006/relationships/image" Target="../media/image343.sv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43.png"/><Relationship Id="rId7" Type="http://schemas.openxmlformats.org/officeDocument/2006/relationships/image" Target="../media/image448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559.png"/><Relationship Id="rId5" Type="http://schemas.openxmlformats.org/officeDocument/2006/relationships/image" Target="../media/image558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49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558.png"/><Relationship Id="rId7" Type="http://schemas.openxmlformats.org/officeDocument/2006/relationships/image" Target="../media/image5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48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49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587.png"/><Relationship Id="rId4" Type="http://schemas.openxmlformats.org/officeDocument/2006/relationships/image" Target="../media/image351.sv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58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589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59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592.png"/><Relationship Id="rId7" Type="http://schemas.openxmlformats.org/officeDocument/2006/relationships/image" Target="../media/image5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593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595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96.pn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458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460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97.pn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58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60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600.png"/><Relationship Id="rId3" Type="http://schemas.openxmlformats.org/officeDocument/2006/relationships/image" Target="../media/image441.png"/><Relationship Id="rId7" Type="http://schemas.openxmlformats.org/officeDocument/2006/relationships/image" Target="../media/image445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599.png"/><Relationship Id="rId5" Type="http://schemas.openxmlformats.org/officeDocument/2006/relationships/image" Target="../media/image442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598.png"/><Relationship Id="rId14" Type="http://schemas.openxmlformats.org/officeDocument/2006/relationships/image" Target="../media/image387.sv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6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58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459.png"/><Relationship Id="rId4" Type="http://schemas.openxmlformats.org/officeDocument/2006/relationships/image" Target="../media/image81.sv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468.png"/><Relationship Id="rId7" Type="http://schemas.openxmlformats.org/officeDocument/2006/relationships/image" Target="../media/image602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604.png"/><Relationship Id="rId5" Type="http://schemas.openxmlformats.org/officeDocument/2006/relationships/image" Target="../media/image442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603.png"/><Relationship Id="rId14" Type="http://schemas.openxmlformats.org/officeDocument/2006/relationships/image" Target="../media/image69.sv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3.xml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86.png"/><Relationship Id="rId26" Type="http://schemas.openxmlformats.org/officeDocument/2006/relationships/image" Target="../media/image290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294.png"/><Relationship Id="rId42" Type="http://schemas.openxmlformats.org/officeDocument/2006/relationships/image" Target="../media/image298.png"/><Relationship Id="rId47" Type="http://schemas.openxmlformats.org/officeDocument/2006/relationships/image" Target="../media/image452.svg"/><Relationship Id="rId50" Type="http://schemas.openxmlformats.org/officeDocument/2006/relationships/image" Target="../media/image302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11.png"/><Relationship Id="rId76" Type="http://schemas.openxmlformats.org/officeDocument/2006/relationships/image" Target="../media/image315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79.png"/><Relationship Id="rId16" Type="http://schemas.openxmlformats.org/officeDocument/2006/relationships/image" Target="../media/image285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89.png"/><Relationship Id="rId32" Type="http://schemas.openxmlformats.org/officeDocument/2006/relationships/image" Target="../media/image293.png"/><Relationship Id="rId37" Type="http://schemas.openxmlformats.org/officeDocument/2006/relationships/image" Target="../media/image442.svg"/><Relationship Id="rId40" Type="http://schemas.openxmlformats.org/officeDocument/2006/relationships/image" Target="../media/image297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06.png"/><Relationship Id="rId66" Type="http://schemas.openxmlformats.org/officeDocument/2006/relationships/image" Target="../media/image310.png"/><Relationship Id="rId74" Type="http://schemas.openxmlformats.org/officeDocument/2006/relationships/image" Target="../media/image314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82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299.png"/><Relationship Id="rId52" Type="http://schemas.openxmlformats.org/officeDocument/2006/relationships/image" Target="../media/image303.png"/><Relationship Id="rId60" Type="http://schemas.openxmlformats.org/officeDocument/2006/relationships/image" Target="../media/image307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16.png"/><Relationship Id="rId81" Type="http://schemas.openxmlformats.org/officeDocument/2006/relationships/image" Target="../media/image486.svg"/><Relationship Id="rId4" Type="http://schemas.openxmlformats.org/officeDocument/2006/relationships/image" Target="../media/image280.png"/><Relationship Id="rId9" Type="http://schemas.openxmlformats.org/officeDocument/2006/relationships/image" Target="../media/image415.svg"/><Relationship Id="rId14" Type="http://schemas.openxmlformats.org/officeDocument/2006/relationships/image" Target="../media/image284.png"/><Relationship Id="rId22" Type="http://schemas.openxmlformats.org/officeDocument/2006/relationships/image" Target="../media/image288.png"/><Relationship Id="rId27" Type="http://schemas.openxmlformats.org/officeDocument/2006/relationships/image" Target="../media/image432.svg"/><Relationship Id="rId30" Type="http://schemas.openxmlformats.org/officeDocument/2006/relationships/image" Target="../media/image292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01.png"/><Relationship Id="rId56" Type="http://schemas.openxmlformats.org/officeDocument/2006/relationships/image" Target="../media/image305.png"/><Relationship Id="rId64" Type="http://schemas.openxmlformats.org/officeDocument/2006/relationships/image" Target="../media/image309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81.png"/><Relationship Id="rId51" Type="http://schemas.openxmlformats.org/officeDocument/2006/relationships/image" Target="../media/image456.svg"/><Relationship Id="rId72" Type="http://schemas.openxmlformats.org/officeDocument/2006/relationships/image" Target="../media/image313.png"/><Relationship Id="rId80" Type="http://schemas.openxmlformats.org/officeDocument/2006/relationships/image" Target="../media/image317.png"/><Relationship Id="rId3" Type="http://schemas.openxmlformats.org/officeDocument/2006/relationships/image" Target="../media/image409.svg"/><Relationship Id="rId12" Type="http://schemas.openxmlformats.org/officeDocument/2006/relationships/image" Target="../media/image283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296.png"/><Relationship Id="rId46" Type="http://schemas.openxmlformats.org/officeDocument/2006/relationships/image" Target="../media/image300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87.png"/><Relationship Id="rId41" Type="http://schemas.openxmlformats.org/officeDocument/2006/relationships/image" Target="../media/image446.svg"/><Relationship Id="rId54" Type="http://schemas.openxmlformats.org/officeDocument/2006/relationships/image" Target="../media/image304.png"/><Relationship Id="rId62" Type="http://schemas.openxmlformats.org/officeDocument/2006/relationships/image" Target="../media/image308.png"/><Relationship Id="rId70" Type="http://schemas.openxmlformats.org/officeDocument/2006/relationships/image" Target="../media/image312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291.png"/><Relationship Id="rId36" Type="http://schemas.openxmlformats.org/officeDocument/2006/relationships/image" Target="../media/image295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26.png"/><Relationship Id="rId26" Type="http://schemas.openxmlformats.org/officeDocument/2006/relationships/image" Target="../media/image330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34.png"/><Relationship Id="rId42" Type="http://schemas.openxmlformats.org/officeDocument/2006/relationships/image" Target="../media/image337.png"/><Relationship Id="rId47" Type="http://schemas.openxmlformats.org/officeDocument/2006/relationships/image" Target="../media/image524.svg"/><Relationship Id="rId50" Type="http://schemas.openxmlformats.org/officeDocument/2006/relationships/image" Target="../media/image341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50.png"/><Relationship Id="rId76" Type="http://schemas.openxmlformats.org/officeDocument/2006/relationships/image" Target="../media/image354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18.png"/><Relationship Id="rId16" Type="http://schemas.openxmlformats.org/officeDocument/2006/relationships/image" Target="../media/image325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29.png"/><Relationship Id="rId32" Type="http://schemas.openxmlformats.org/officeDocument/2006/relationships/image" Target="../media/image333.png"/><Relationship Id="rId37" Type="http://schemas.openxmlformats.org/officeDocument/2006/relationships/image" Target="../media/image514.svg"/><Relationship Id="rId40" Type="http://schemas.openxmlformats.org/officeDocument/2006/relationships/image" Target="../media/image336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45.png"/><Relationship Id="rId66" Type="http://schemas.openxmlformats.org/officeDocument/2006/relationships/image" Target="../media/image349.png"/><Relationship Id="rId74" Type="http://schemas.openxmlformats.org/officeDocument/2006/relationships/image" Target="../media/image353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22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38.png"/><Relationship Id="rId52" Type="http://schemas.openxmlformats.org/officeDocument/2006/relationships/image" Target="../media/image342.png"/><Relationship Id="rId60" Type="http://schemas.openxmlformats.org/officeDocument/2006/relationships/image" Target="../media/image346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55.png"/><Relationship Id="rId81" Type="http://schemas.openxmlformats.org/officeDocument/2006/relationships/image" Target="../media/image556.svg"/><Relationship Id="rId4" Type="http://schemas.openxmlformats.org/officeDocument/2006/relationships/image" Target="../media/image319.png"/><Relationship Id="rId9" Type="http://schemas.openxmlformats.org/officeDocument/2006/relationships/image" Target="../media/image385.svg"/><Relationship Id="rId14" Type="http://schemas.openxmlformats.org/officeDocument/2006/relationships/image" Target="../media/image324.png"/><Relationship Id="rId22" Type="http://schemas.openxmlformats.org/officeDocument/2006/relationships/image" Target="../media/image328.png"/><Relationship Id="rId27" Type="http://schemas.openxmlformats.org/officeDocument/2006/relationships/image" Target="../media/image504.svg"/><Relationship Id="rId30" Type="http://schemas.openxmlformats.org/officeDocument/2006/relationships/image" Target="../media/image332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40.png"/><Relationship Id="rId56" Type="http://schemas.openxmlformats.org/officeDocument/2006/relationships/image" Target="../media/image344.png"/><Relationship Id="rId64" Type="http://schemas.openxmlformats.org/officeDocument/2006/relationships/image" Target="../media/image348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21.png"/><Relationship Id="rId51" Type="http://schemas.openxmlformats.org/officeDocument/2006/relationships/image" Target="../media/image528.svg"/><Relationship Id="rId72" Type="http://schemas.openxmlformats.org/officeDocument/2006/relationships/image" Target="../media/image352.png"/><Relationship Id="rId80" Type="http://schemas.openxmlformats.org/officeDocument/2006/relationships/image" Target="../media/image356.png"/><Relationship Id="rId3" Type="http://schemas.openxmlformats.org/officeDocument/2006/relationships/image" Target="../media/image383.svg"/><Relationship Id="rId12" Type="http://schemas.openxmlformats.org/officeDocument/2006/relationships/image" Target="../media/image323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39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27.png"/><Relationship Id="rId41" Type="http://schemas.openxmlformats.org/officeDocument/2006/relationships/image" Target="../media/image518.svg"/><Relationship Id="rId54" Type="http://schemas.openxmlformats.org/officeDocument/2006/relationships/image" Target="../media/image343.png"/><Relationship Id="rId62" Type="http://schemas.openxmlformats.org/officeDocument/2006/relationships/image" Target="../media/image347.png"/><Relationship Id="rId70" Type="http://schemas.openxmlformats.org/officeDocument/2006/relationships/image" Target="../media/image351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0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31.png"/><Relationship Id="rId36" Type="http://schemas.openxmlformats.org/officeDocument/2006/relationships/image" Target="../media/image335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65.png"/><Relationship Id="rId26" Type="http://schemas.openxmlformats.org/officeDocument/2006/relationships/image" Target="../media/image369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73.png"/><Relationship Id="rId42" Type="http://schemas.openxmlformats.org/officeDocument/2006/relationships/image" Target="../media/image377.png"/><Relationship Id="rId47" Type="http://schemas.openxmlformats.org/officeDocument/2006/relationships/image" Target="../media/image596.svg"/><Relationship Id="rId50" Type="http://schemas.openxmlformats.org/officeDocument/2006/relationships/image" Target="../media/image381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390.png"/><Relationship Id="rId76" Type="http://schemas.openxmlformats.org/officeDocument/2006/relationships/image" Target="../media/image394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57.png"/><Relationship Id="rId16" Type="http://schemas.openxmlformats.org/officeDocument/2006/relationships/image" Target="../media/image364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68.png"/><Relationship Id="rId32" Type="http://schemas.openxmlformats.org/officeDocument/2006/relationships/image" Target="../media/image372.png"/><Relationship Id="rId37" Type="http://schemas.openxmlformats.org/officeDocument/2006/relationships/image" Target="../media/image586.svg"/><Relationship Id="rId40" Type="http://schemas.openxmlformats.org/officeDocument/2006/relationships/image" Target="../media/image376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85.png"/><Relationship Id="rId66" Type="http://schemas.openxmlformats.org/officeDocument/2006/relationships/image" Target="../media/image389.png"/><Relationship Id="rId74" Type="http://schemas.openxmlformats.org/officeDocument/2006/relationships/image" Target="../media/image393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61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78.png"/><Relationship Id="rId52" Type="http://schemas.openxmlformats.org/officeDocument/2006/relationships/image" Target="../media/image382.png"/><Relationship Id="rId60" Type="http://schemas.openxmlformats.org/officeDocument/2006/relationships/image" Target="../media/image386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395.png"/><Relationship Id="rId81" Type="http://schemas.openxmlformats.org/officeDocument/2006/relationships/image" Target="../media/image624.svg"/><Relationship Id="rId4" Type="http://schemas.openxmlformats.org/officeDocument/2006/relationships/image" Target="../media/image358.png"/><Relationship Id="rId9" Type="http://schemas.openxmlformats.org/officeDocument/2006/relationships/image" Target="../media/image564.svg"/><Relationship Id="rId14" Type="http://schemas.openxmlformats.org/officeDocument/2006/relationships/image" Target="../media/image363.png"/><Relationship Id="rId22" Type="http://schemas.openxmlformats.org/officeDocument/2006/relationships/image" Target="../media/image367.png"/><Relationship Id="rId27" Type="http://schemas.openxmlformats.org/officeDocument/2006/relationships/image" Target="../media/image578.svg"/><Relationship Id="rId30" Type="http://schemas.openxmlformats.org/officeDocument/2006/relationships/image" Target="../media/image371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80.png"/><Relationship Id="rId56" Type="http://schemas.openxmlformats.org/officeDocument/2006/relationships/image" Target="../media/image384.png"/><Relationship Id="rId64" Type="http://schemas.openxmlformats.org/officeDocument/2006/relationships/image" Target="../media/image388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60.png"/><Relationship Id="rId51" Type="http://schemas.openxmlformats.org/officeDocument/2006/relationships/image" Target="../media/image600.svg"/><Relationship Id="rId72" Type="http://schemas.openxmlformats.org/officeDocument/2006/relationships/image" Target="../media/image392.png"/><Relationship Id="rId80" Type="http://schemas.openxmlformats.org/officeDocument/2006/relationships/image" Target="../media/image396.png"/><Relationship Id="rId3" Type="http://schemas.openxmlformats.org/officeDocument/2006/relationships/image" Target="../media/image558.svg"/><Relationship Id="rId12" Type="http://schemas.openxmlformats.org/officeDocument/2006/relationships/image" Target="../media/image362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75.png"/><Relationship Id="rId46" Type="http://schemas.openxmlformats.org/officeDocument/2006/relationships/image" Target="../media/image379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66.png"/><Relationship Id="rId41" Type="http://schemas.openxmlformats.org/officeDocument/2006/relationships/image" Target="../media/image590.svg"/><Relationship Id="rId54" Type="http://schemas.openxmlformats.org/officeDocument/2006/relationships/image" Target="../media/image383.png"/><Relationship Id="rId62" Type="http://schemas.openxmlformats.org/officeDocument/2006/relationships/image" Target="../media/image387.png"/><Relationship Id="rId70" Type="http://schemas.openxmlformats.org/officeDocument/2006/relationships/image" Target="../media/image391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9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70.png"/><Relationship Id="rId36" Type="http://schemas.openxmlformats.org/officeDocument/2006/relationships/image" Target="../media/image374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05.png"/><Relationship Id="rId26" Type="http://schemas.openxmlformats.org/officeDocument/2006/relationships/image" Target="../media/image409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13.png"/><Relationship Id="rId42" Type="http://schemas.openxmlformats.org/officeDocument/2006/relationships/image" Target="../media/image337.png"/><Relationship Id="rId47" Type="http://schemas.openxmlformats.org/officeDocument/2006/relationships/image" Target="../media/image668.svg"/><Relationship Id="rId50" Type="http://schemas.openxmlformats.org/officeDocument/2006/relationships/image" Target="../media/image420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397.png"/><Relationship Id="rId16" Type="http://schemas.openxmlformats.org/officeDocument/2006/relationships/image" Target="../media/image404.png"/><Relationship Id="rId20" Type="http://schemas.openxmlformats.org/officeDocument/2006/relationships/image" Target="../media/image406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22.png"/><Relationship Id="rId62" Type="http://schemas.openxmlformats.org/officeDocument/2006/relationships/image" Target="../media/image4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9.png"/><Relationship Id="rId11" Type="http://schemas.openxmlformats.org/officeDocument/2006/relationships/image" Target="../media/image634.svg"/><Relationship Id="rId24" Type="http://schemas.openxmlformats.org/officeDocument/2006/relationships/image" Target="../media/image408.png"/><Relationship Id="rId32" Type="http://schemas.openxmlformats.org/officeDocument/2006/relationships/image" Target="../media/image412.png"/><Relationship Id="rId37" Type="http://schemas.openxmlformats.org/officeDocument/2006/relationships/image" Target="../media/image660.svg"/><Relationship Id="rId40" Type="http://schemas.openxmlformats.org/officeDocument/2006/relationships/image" Target="../media/image416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24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10.png"/><Relationship Id="rId36" Type="http://schemas.openxmlformats.org/officeDocument/2006/relationships/image" Target="../media/image414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01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17.png"/><Relationship Id="rId52" Type="http://schemas.openxmlformats.org/officeDocument/2006/relationships/image" Target="../media/image421.png"/><Relationship Id="rId60" Type="http://schemas.openxmlformats.org/officeDocument/2006/relationships/image" Target="../media/image425.png"/><Relationship Id="rId65" Type="http://schemas.openxmlformats.org/officeDocument/2006/relationships/image" Target="../media/image686.svg"/><Relationship Id="rId4" Type="http://schemas.openxmlformats.org/officeDocument/2006/relationships/image" Target="../media/image398.png"/><Relationship Id="rId9" Type="http://schemas.openxmlformats.org/officeDocument/2006/relationships/image" Target="../media/image632.svg"/><Relationship Id="rId14" Type="http://schemas.openxmlformats.org/officeDocument/2006/relationships/image" Target="../media/image403.png"/><Relationship Id="rId22" Type="http://schemas.openxmlformats.org/officeDocument/2006/relationships/image" Target="../media/image407.png"/><Relationship Id="rId27" Type="http://schemas.openxmlformats.org/officeDocument/2006/relationships/image" Target="../media/image650.svg"/><Relationship Id="rId30" Type="http://schemas.openxmlformats.org/officeDocument/2006/relationships/image" Target="../media/image411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19.png"/><Relationship Id="rId56" Type="http://schemas.openxmlformats.org/officeDocument/2006/relationships/image" Target="../media/image423.png"/><Relationship Id="rId64" Type="http://schemas.openxmlformats.org/officeDocument/2006/relationships/image" Target="../media/image427.png"/><Relationship Id="rId8" Type="http://schemas.openxmlformats.org/officeDocument/2006/relationships/image" Target="../media/image400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02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15.png"/><Relationship Id="rId46" Type="http://schemas.openxmlformats.org/officeDocument/2006/relationships/image" Target="../media/image418.png"/><Relationship Id="rId59" Type="http://schemas.openxmlformats.org/officeDocument/2006/relationships/image" Target="../media/image68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01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3D 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your map as you like!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/Prefabs”. (You need at least 1 sheep)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Homework.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01" y="4043733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716670" y="5793221"/>
            <a:ext cx="4047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sz="1200" dirty="0" err="1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sz="1200" dirty="0">
                <a:latin typeface="Roboto" pitchFamily="2" charset="0"/>
                <a:ea typeface="Roboto" pitchFamily="2" charset="0"/>
              </a:rPr>
              <a:t>, you can move camera with right click + WASD </a:t>
            </a:r>
            <a:r>
              <a:rPr lang="en-US" altLang="ja-JP" sz="1200" dirty="0" smtClean="0">
                <a:latin typeface="Roboto" pitchFamily="2" charset="0"/>
                <a:ea typeface="Roboto" pitchFamily="2" charset="0"/>
              </a:rPr>
              <a:t>key during play the game.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1167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10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1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391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game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Programming design 1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698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4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392708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class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2529787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3059798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78911" y="5380910"/>
            <a:ext cx="884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latin typeface="Roboto" pitchFamily="2" charset="0"/>
                <a:ea typeface="Roboto" pitchFamily="2" charset="0"/>
              </a:rPr>
              <a:t>We develop this game between class 6 ~ 9.</a:t>
            </a:r>
            <a:br>
              <a:rPr lang="en-US" altLang="ja-JP" dirty="0" smtClean="0">
                <a:latin typeface="Roboto" pitchFamily="2" charset="0"/>
                <a:ea typeface="Roboto" pitchFamily="2" charset="0"/>
              </a:rPr>
            </a:b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dirty="0" err="1" smtClean="0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, you can move camera with right click + WASD key.</a:t>
            </a:r>
            <a:endParaRPr lang="ja-JP" altLang="en-US" dirty="0"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61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6474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Thanking about “Experience”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018525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Good game experiences are architected from psychology, anthropology, design, and emotion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Thinking about it is “Game Design”.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main element that determines the game design is called the theme or concept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game’s theme is “Real Ecosystem”.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have to explain “Why the functions / parameters are needed”.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7" y="3733554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4648" y="3732028"/>
            <a:ext cx="4114799" cy="2519606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type: Simulation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Visual: 3D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points(Concepts):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Diets of animals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Gene of animals and plants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3. Calorie management of world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Deformation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points: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 related things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Animation of animals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84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469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182552" y="69346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First step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65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Mygame01_ecosystem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bellow folders under Scripts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 (This folder has more 2 folders: Animal and Plant)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Resources Folder on same layer of Scripts.</a:t>
            </a:r>
          </a:p>
        </p:txBody>
      </p:sp>
      <p:pic>
        <p:nvPicPr>
          <p:cNvPr id="1027" name="Picture 3" descr="C:\Users\fores\AppData\Local\Monosnap\Temp\MyGame02_ecosystem - MainScene - PC, Mac &amp; Linux Standalone - Unity 2020.2.0f1 Personal _DX11_ 2021-05-31 16.35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00" y="1760905"/>
            <a:ext cx="3676892" cy="44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298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lines are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commentouted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avoid compile errors or to memo TODO (Please write the line)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2_ecosystem - Microsoft Visual Studio 2021-05-31 14.39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8" y="2889813"/>
            <a:ext cx="4932738" cy="3480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Class is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(Super) class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Animals.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reason, this class is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Grow() ~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InTakeWater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methods are also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because each animals may  perform different functions.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will be implemented in each Animal class.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other hand, Die() method may be same function of all animals so it is implemented here.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9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 (Don’t forget: using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errors will occur but its ok now.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Unique id as string.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created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Syste.Guid.NewGuid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useful to find target object in Debug.log().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game,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used to find mother animal as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momUid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Child animals will follow the mother.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sound will be used to play their voice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Baaaa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”(Sheep).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MyGame02_ecosystem - Microsoft Visual Studio 2021-05-31 16.22.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77" y="2513516"/>
            <a:ext cx="4054702" cy="40712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6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9368" y="1549831"/>
            <a:ext cx="2685325" cy="2389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554171" y="707358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Create some of classes to avoid compile errors.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07394" y="1746601"/>
            <a:ext cx="3476262" cy="305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368" y="4383700"/>
            <a:ext cx="2554146" cy="98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889" y="5456288"/>
            <a:ext cx="751815" cy="35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04107" y="5448572"/>
            <a:ext cx="611533" cy="35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724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7607961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 related scripts in Genes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Gender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2446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size;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sense;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edibility;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beauty;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Color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3554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mobility;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power;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size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sense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edibility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beauty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this.gender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color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Color.black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mobility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power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PlantGene.cs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3943109" y="4525701"/>
            <a:ext cx="1041721" cy="104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2885" y="5533097"/>
            <a:ext cx="2245489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Constructor to initialize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gene parameters.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8261246" y="4141228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Gender.cs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479782"/>
            <a:ext cx="3217763" cy="18928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Genders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Female = 0,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Male = 1,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None = 2,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50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08406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 related scripts in States/Animal folder.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415969" y="3033850"/>
            <a:ext cx="386980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54237" y="26952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7717236" y="2177808"/>
            <a:ext cx="3537214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System.Threading.Tasks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class Normal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717236" y="183925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7303625" y="4872942"/>
            <a:ext cx="625033" cy="1006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7108" y="5818000"/>
            <a:ext cx="2314937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Auto implement by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interface.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833" y="2984162"/>
            <a:ext cx="2133600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avoid compile error by exists same class name: ”Normal”.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class will be created for Plants.</a:t>
            </a:r>
          </a:p>
          <a:p>
            <a:pPr>
              <a:lnSpc>
                <a:spcPct val="100000"/>
              </a:lnSpc>
            </a:pP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add functions to this class to express “Normal” state actions.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403939" y="3140598"/>
            <a:ext cx="313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493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745419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related scripts in Stats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Then, Check no errors shown in your Unity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ScriptableObject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MAX_HEALTH = 100;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MIN_HEALTH = 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LivingEntityStats.cs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AnimalPoint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 // Score or Money in the game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MAX_BREED;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EAT_DURATION;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DRINK_DURATION;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DIET;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PRODUCE_CALORIE;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PlantStats.cs</a:t>
            </a:r>
            <a:endParaRPr lang="ja-JP" altLang="en-US" sz="16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1246" y="431483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653392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Species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Flower,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Bush,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Grass,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Sheep,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2700" y="5037566"/>
            <a:ext cx="3321153" cy="591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CreateAssetMenu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()] is format to create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ScripdableObject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(Kind of an asset) on Unity editor.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29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74692" y="693467"/>
            <a:ext cx="364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Proceed to </a:t>
            </a:r>
            <a:r>
              <a:rPr kumimoji="1" lang="en-US" altLang="ja-JP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implement Animals.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74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80931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Herbivore : Animal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abstract void Ruminant();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219199" y="247923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8500454" y="217296"/>
            <a:ext cx="3074226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public class Sheep : Herbivore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= null;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target = null;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Initialize();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FixedUpdate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Initialize()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Ruminant()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7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20150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742552" y="2766955"/>
            <a:ext cx="3537205" cy="40059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516" y="2903271"/>
            <a:ext cx="3325793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objects conduct Initialize(). It is basic knowledge for programming.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consume their calories. When their HP is damaged, it may heal it. If they were hungry, their states will be changed to “Hungry”.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try to take actions like find something and move.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mun.ca/biology/scarr/142097_ruminant_dig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3" y="4047970"/>
            <a:ext cx="3348000" cy="23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5184" y="6350596"/>
            <a:ext cx="4271058" cy="38972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Ruminant digestion system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Herbivore.</a:t>
            </a:r>
          </a:p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They can get calories from grass by this system.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8052122" y="2263258"/>
            <a:ext cx="444425" cy="503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466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線矢印コネクタ 152"/>
          <p:cNvCxnSpPr/>
          <p:nvPr/>
        </p:nvCxnSpPr>
        <p:spPr>
          <a:xfrm>
            <a:off x="1682187" y="2882142"/>
            <a:ext cx="9032112" cy="0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Update() and </a:t>
            </a:r>
            <a:r>
              <a:rPr lang="en-U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FixedUpdate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934538" y="1442236"/>
            <a:ext cx="3776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   30FPS  :  1 / 30  =  0.03333….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682187" y="2544843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518701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5695599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872497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2782762" y="2911376"/>
            <a:ext cx="14991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image)</a:t>
            </a:r>
            <a:endParaRPr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970880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34" name="正方形/長方形 33"/>
          <p:cNvSpPr/>
          <p:nvPr/>
        </p:nvSpPr>
        <p:spPr>
          <a:xfrm>
            <a:off x="7374603" y="2911376"/>
            <a:ext cx="9989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(Skipped)</a:t>
            </a:r>
            <a:endParaRPr lang="ja-JP" altLang="en-US" sz="1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0763519" y="2360177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1682187" y="2544845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3530722" y="2544845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5695599" y="2544845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0049394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295822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3104965" y="2209178"/>
            <a:ext cx="0" cy="70219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817224" y="2544842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endParaRPr lang="ja-JP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953017" y="1685958"/>
            <a:ext cx="1842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Frame rate issue.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(Processing failure)</a:t>
            </a:r>
            <a:endParaRPr lang="ja-JP" altLang="en-US" sz="1400" dirty="0"/>
          </a:p>
        </p:txBody>
      </p:sp>
      <p:sp>
        <p:nvSpPr>
          <p:cNvPr id="58" name="正方形/長方形 57"/>
          <p:cNvSpPr/>
          <p:nvPr/>
        </p:nvSpPr>
        <p:spPr>
          <a:xfrm>
            <a:off x="2869374" y="179367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Waiting…</a:t>
            </a:r>
            <a:endParaRPr lang="ja-JP" altLang="en-US" sz="1400" dirty="0"/>
          </a:p>
        </p:txBody>
      </p:sp>
      <p:sp>
        <p:nvSpPr>
          <p:cNvPr id="53" name="右中かっこ 52"/>
          <p:cNvSpPr/>
          <p:nvPr/>
        </p:nvSpPr>
        <p:spPr>
          <a:xfrm rot="16200000">
            <a:off x="3256535" y="1916451"/>
            <a:ext cx="110600" cy="413737"/>
          </a:xfrm>
          <a:prstGeom prst="rightBrac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79943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169999" y="1793679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63" name="直線コネクタ 62"/>
          <p:cNvCxnSpPr/>
          <p:nvPr/>
        </p:nvCxnSpPr>
        <p:spPr>
          <a:xfrm flipH="1">
            <a:off x="4093580" y="2068019"/>
            <a:ext cx="478420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606421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78570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69" name="直線コネクタ 68"/>
          <p:cNvCxnSpPr/>
          <p:nvPr/>
        </p:nvCxnSpPr>
        <p:spPr>
          <a:xfrm>
            <a:off x="5235615" y="2068019"/>
            <a:ext cx="1075625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5486400" y="2068019"/>
            <a:ext cx="1546329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3668518" y="2616372"/>
            <a:ext cx="2135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 </a:t>
            </a:r>
            <a:r>
              <a:rPr lang="en-US" altLang="ja-JP" sz="11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(Proceed Game time)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042576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6764065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8734111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85" name="直線コネクタ 84"/>
          <p:cNvCxnSpPr>
            <a:stCxn id="62" idx="3"/>
          </p:cNvCxnSpPr>
          <p:nvPr/>
        </p:nvCxnSpPr>
        <p:spPr>
          <a:xfrm>
            <a:off x="5561727" y="1947568"/>
            <a:ext cx="3419407" cy="552574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8714875" y="2616372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82187" y="3804837"/>
            <a:ext cx="9344627" cy="7363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Default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Time step = 0.02.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call proceeds Game time by 0.02 to get closer to elapse</a:t>
            </a:r>
            <a:r>
              <a:rPr lang="ja-JP" alt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of real 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Unity calculates physics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 physics related functions should be write in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934538" y="4744876"/>
            <a:ext cx="3910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   60FPS  :  1 / 60  =  0.01666….</a:t>
            </a:r>
            <a:endParaRPr lang="ja-JP" altLang="en-US" sz="1600" b="1" dirty="0"/>
          </a:p>
        </p:txBody>
      </p:sp>
      <p:cxnSp>
        <p:nvCxnSpPr>
          <p:cNvPr id="91" name="直線矢印コネクタ 90"/>
          <p:cNvCxnSpPr/>
          <p:nvPr/>
        </p:nvCxnSpPr>
        <p:spPr>
          <a:xfrm>
            <a:off x="1682187" y="5491029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355009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>
            <a:off x="5716530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788296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3089736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98" name="正方形/長方形 97"/>
          <p:cNvSpPr/>
          <p:nvPr/>
        </p:nvSpPr>
        <p:spPr>
          <a:xfrm>
            <a:off x="10763519" y="5306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1682187" y="5491031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>
            <a:off x="3530722" y="5491031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>
            <a:off x="4635224" y="5491031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>
            <a:off x="1004939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2764264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4949239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3" name="正方形/長方形 112"/>
          <p:cNvSpPr/>
          <p:nvPr/>
        </p:nvSpPr>
        <p:spPr>
          <a:xfrm>
            <a:off x="6012541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2633347" y="5589564"/>
            <a:ext cx="733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4927598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990900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7082790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7063554" y="5589564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2" name="直線コネクタ 121"/>
          <p:cNvCxnSpPr/>
          <p:nvPr/>
        </p:nvCxnSpPr>
        <p:spPr>
          <a:xfrm>
            <a:off x="246688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>
            <a:off x="463331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>
            <a:off x="6799746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>
            <a:off x="896617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/>
          <p:cNvSpPr/>
          <p:nvPr/>
        </p:nvSpPr>
        <p:spPr>
          <a:xfrm>
            <a:off x="2039521" y="5857562"/>
            <a:ext cx="85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0.0016…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endParaRPr lang="ja-JP" altLang="en-US" sz="1400" dirty="0"/>
          </a:p>
        </p:txBody>
      </p:sp>
      <p:sp>
        <p:nvSpPr>
          <p:cNvPr id="130" name="正方形/長方形 129"/>
          <p:cNvSpPr/>
          <p:nvPr/>
        </p:nvSpPr>
        <p:spPr>
          <a:xfrm>
            <a:off x="1553990" y="2911376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endParaRPr lang="ja-JP" altLang="en-US" sz="1400" dirty="0"/>
          </a:p>
        </p:txBody>
      </p:sp>
      <p:sp>
        <p:nvSpPr>
          <p:cNvPr id="133" name="正方形/長方形 132"/>
          <p:cNvSpPr/>
          <p:nvPr/>
        </p:nvSpPr>
        <p:spPr>
          <a:xfrm>
            <a:off x="1553990" y="5857562"/>
            <a:ext cx="28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ja-JP" altLang="en-US" sz="1400" dirty="0"/>
          </a:p>
        </p:txBody>
      </p:sp>
      <p:sp>
        <p:nvSpPr>
          <p:cNvPr id="135" name="正方形/長方形 134"/>
          <p:cNvSpPr/>
          <p:nvPr/>
        </p:nvSpPr>
        <p:spPr>
          <a:xfrm>
            <a:off x="4190724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5273940" y="585756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  <a:endParaRPr lang="ja-JP" altLang="en-US" sz="1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7440372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6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138" name="正方形/長方形 137"/>
          <p:cNvSpPr/>
          <p:nvPr/>
        </p:nvSpPr>
        <p:spPr>
          <a:xfrm>
            <a:off x="9609210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8 Frame</a:t>
            </a:r>
            <a:endParaRPr lang="ja-JP" altLang="en-US" sz="14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6361965" y="5857562"/>
            <a:ext cx="87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 Frame</a:t>
            </a:r>
            <a:endParaRPr lang="ja-JP" altLang="en-US" sz="1400" dirty="0"/>
          </a:p>
        </p:txBody>
      </p:sp>
      <p:sp>
        <p:nvSpPr>
          <p:cNvPr id="140" name="正方形/長方形 139"/>
          <p:cNvSpPr/>
          <p:nvPr/>
        </p:nvSpPr>
        <p:spPr>
          <a:xfrm>
            <a:off x="8525993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0.1166…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7 Frame</a:t>
            </a:r>
            <a:endParaRPr lang="ja-JP" altLang="en-US" sz="1400" dirty="0"/>
          </a:p>
        </p:txBody>
      </p:sp>
      <p:sp>
        <p:nvSpPr>
          <p:cNvPr id="144" name="正方形/長方形 143"/>
          <p:cNvSpPr/>
          <p:nvPr/>
        </p:nvSpPr>
        <p:spPr>
          <a:xfrm>
            <a:off x="9266737" y="5248624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9260325" y="5585706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7" name="正方形/長方形 146"/>
          <p:cNvSpPr/>
          <p:nvPr/>
        </p:nvSpPr>
        <p:spPr>
          <a:xfrm>
            <a:off x="145059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8" name="正方形/長方形 147"/>
          <p:cNvSpPr/>
          <p:nvPr/>
        </p:nvSpPr>
        <p:spPr>
          <a:xfrm>
            <a:off x="1429757" y="2616372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9" name="直線コネクタ 148"/>
          <p:cNvCxnSpPr/>
          <p:nvPr/>
        </p:nvCxnSpPr>
        <p:spPr>
          <a:xfrm flipH="1">
            <a:off x="1740061" y="2068019"/>
            <a:ext cx="2504211" cy="469109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正方形/長方形 150"/>
          <p:cNvSpPr/>
          <p:nvPr/>
        </p:nvSpPr>
        <p:spPr>
          <a:xfrm>
            <a:off x="1450596" y="5248623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52" name="正方形/長方形 151"/>
          <p:cNvSpPr/>
          <p:nvPr/>
        </p:nvSpPr>
        <p:spPr>
          <a:xfrm>
            <a:off x="1429757" y="5585705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10744229" y="270905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Time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42" name="円/楕円 1041"/>
          <p:cNvSpPr/>
          <p:nvPr/>
        </p:nvSpPr>
        <p:spPr>
          <a:xfrm>
            <a:off x="1682211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402846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629324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7014729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円/楕円 158"/>
          <p:cNvSpPr/>
          <p:nvPr/>
        </p:nvSpPr>
        <p:spPr>
          <a:xfrm>
            <a:off x="8981134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5979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Initialize()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Resources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Stats info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 is just sample.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1_ecosystem - Microsoft Visual Studio 2021-06-01 13.16.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79" y="505427"/>
            <a:ext cx="4450655" cy="3764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6680331" y="1892803"/>
            <a:ext cx="5885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MyGame01_ecosystem - SampleScene - PC, Mac &amp; Linux Standalone - Unity 2020.2.0f1 Personal _DX11_ 2021-06-01 13.24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6" y="3918389"/>
            <a:ext cx="2069598" cy="27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9" t="5300" r="34937" b="34799"/>
          <a:stretch/>
        </p:blipFill>
        <p:spPr bwMode="auto">
          <a:xfrm>
            <a:off x="3555167" y="3918387"/>
            <a:ext cx="3641614" cy="27374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コネクタ 25"/>
          <p:cNvCxnSpPr/>
          <p:nvPr/>
        </p:nvCxnSpPr>
        <p:spPr>
          <a:xfrm flipV="1">
            <a:off x="6277337" y="3688638"/>
            <a:ext cx="1470713" cy="76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173884" y="3688638"/>
            <a:ext cx="2574166" cy="2245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359379" y="4443139"/>
            <a:ext cx="4477664" cy="20386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you initialize the class, you should set value to all field to avoid errors.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However, in this case, we skip it since some classes or assets are not ready yet.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xxxStats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ScriptableObjects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have shared or same value parameters between all of the species. It is efficient for memory.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268901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07584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00548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a problem.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Rb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None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something wrong because we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it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                                                                                   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Add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your Sheep.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and check your game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Correct? Something wrong?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MyGame01_ecosystem - Microsoft Visual Studio 2021-06-02 06.27.3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65" y="4686587"/>
            <a:ext cx="4147656" cy="251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27951" y="1334947"/>
            <a:ext cx="11744444" cy="53822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9914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Collider component to your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capsule collider.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parameters.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pic>
        <p:nvPicPr>
          <p:cNvPr id="2050" name="Picture 2" descr="C:\Users\fores\AppData\Local\Monosnap\Temp\MyGame02_ecosystem - MainScene - PC, Mac &amp; Linux Standalone - Unity 2020.2.0f1 Personal_ _DX11_ 2021-06-02 11.27.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42" y="479082"/>
            <a:ext cx="3149345" cy="21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2_ecosystem - MainScene - PC, Mac &amp; Linux Standalone - Unity 2020.2.0f1 Personal_ _DX11_ 2021-06-02 11.32.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88" y="2905245"/>
            <a:ext cx="4315255" cy="3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2050" idx="2"/>
            <a:endCxn id="2051" idx="0"/>
          </p:cNvCxnSpPr>
          <p:nvPr/>
        </p:nvCxnSpPr>
        <p:spPr>
          <a:xfrm>
            <a:off x="9114015" y="2662493"/>
            <a:ext cx="1" cy="2427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758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</a:p>
        </p:txBody>
      </p:sp>
      <p:pic>
        <p:nvPicPr>
          <p:cNvPr id="3074" name="Picture 2" descr="C:\Users\fores\AppData\Local\Monosnap\Temp\MyGame01_ecosystem - Microsoft Visual Studio 2021-06-02 11.4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92" y="1419533"/>
            <a:ext cx="5714341" cy="4061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089061" y="1113092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9162" y="162039"/>
            <a:ext cx="117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fores\AppData\Local\Monosnap\Temp\MyGame01_ecosystem - Microsoft Visual Studio 2021-06-02 12.56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77" y="451766"/>
            <a:ext cx="2660083" cy="2248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カギ線コネクタ 21"/>
          <p:cNvCxnSpPr>
            <a:stCxn id="25" idx="3"/>
            <a:endCxn id="10" idx="1"/>
          </p:cNvCxnSpPr>
          <p:nvPr/>
        </p:nvCxnSpPr>
        <p:spPr>
          <a:xfrm flipV="1">
            <a:off x="7959777" y="1622356"/>
            <a:ext cx="1222804" cy="1595378"/>
          </a:xfrm>
          <a:prstGeom prst="bentConnector3">
            <a:avLst>
              <a:gd name="adj1" fmla="val 6546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3" y="4284951"/>
            <a:ext cx="5047101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bigger one of the values. Min() does the opposite.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(100, 500) returns 500.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elapsed real time from last frame as second.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{</a:t>
            </a:r>
            <a:r>
              <a:rPr lang="en-US" altLang="ja-JP" sz="14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- 200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 in Update() means decrease the calorie by 200 per second.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(s) * FPS (frame/s) = 1 (frame)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141992" y="5578997"/>
            <a:ext cx="5714341" cy="97227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 (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&lt;=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-=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this.stats.CONSUME_CALORIE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*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10695009" y="4159169"/>
            <a:ext cx="0" cy="14198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10664137" y="468827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</a:rPr>
              <a:t>Equals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10448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MyGame01_ecosystem - SampleScene - PC, Mac &amp; Linux Standalone - Unity 2020.2.0f1 Personal _DX11_ 2021-06-02 13.40.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9"/>
          <a:stretch/>
        </p:blipFill>
        <p:spPr bwMode="auto">
          <a:xfrm>
            <a:off x="7450236" y="739098"/>
            <a:ext cx="3612025" cy="24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1_ecosystem - SampleScene - PC, Mac &amp; Linux Standalone - Unity 2020.2.0f1 Personal _DX11_ 2021-06-02 13.41.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7"/>
          <a:stretch/>
        </p:blipFill>
        <p:spPr bwMode="auto">
          <a:xfrm>
            <a:off x="7450236" y="3721784"/>
            <a:ext cx="3612025" cy="25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health become 0, the sheep will be dead.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[Tips]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modify parameters of your sheep during Play mode.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to left on Health parameter on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fast method for debug.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914663" y="2727769"/>
            <a:ext cx="1431403" cy="8912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879940" y="4132162"/>
            <a:ext cx="1439118" cy="439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628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– Grow().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fields.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Grow().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sheep will grow (Scaled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MaxScale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age will be incremented.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2333" y="387748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4284951"/>
            <a:ext cx="5969219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Vector3 (1, 1, 1).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{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nextScale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0.9},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localScale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of your sheep will be set to Vector3 (0.9, 0.9, 0.9) because 1 * 0.9 = 0.9.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Mathf.Min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to prevent the sheep’s scale become too large.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statement of {(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currentTime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% 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0}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interval. In this case,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7f so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MakeSound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will be conduct every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7 seconds. 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operator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the remainder of the division, so if the remainder is zero, it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means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divisible.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MyGame01_ecosystem - Microsoft Visual Studio 2021-06-02 14.33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5" y="705649"/>
            <a:ext cx="4439020" cy="5965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42612" y="1334198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change these parameters as you want.</a:t>
            </a: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3731" y="5502991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Count time and reset it to implement timer function.</a:t>
            </a:r>
          </a:p>
        </p:txBody>
      </p:sp>
    </p:spTree>
    <p:extLst>
      <p:ext uri="{BB962C8B-B14F-4D97-AF65-F5344CB8AC3E}">
        <p14:creationId xmlns:p14="http://schemas.microsoft.com/office/powerpoint/2010/main" val="1313096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7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829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5242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619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756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SOLID principle and design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patterns.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Programming design 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82455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431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48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995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88958"/>
            <a:ext cx="10648244" cy="260448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static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for Normal.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Awake()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this “instance” field.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0230" y="1080403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84249" y="2548963"/>
            <a:ext cx="5486941" cy="199856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modifier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when you want to limit the number of instances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only one.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Variables or methods with the static modifier are allocated fixed memory in the application. It is good to save memory.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 more than two states of “Normal” instance is not needed, so the static modifier is added.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pattern is called as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“Singleton”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</a:p>
        </p:txBody>
      </p:sp>
      <p:pic>
        <p:nvPicPr>
          <p:cNvPr id="1026" name="Picture 2" descr="C:\Users\fores\AppData\Local\Monosnap\Temp\MyGame01_ecosystem - Microsoft Visual Studio 2021-06-02 16.06.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7"/>
          <a:stretch/>
        </p:blipFill>
        <p:spPr bwMode="auto">
          <a:xfrm>
            <a:off x="7250287" y="1400535"/>
            <a:ext cx="3837912" cy="5108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84249" y="4656878"/>
            <a:ext cx="5486941" cy="11754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 is called before Start().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only one instance will be created as initialize.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DontDestroyOnLoad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 the target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unbreakable during play the game.</a:t>
            </a:r>
          </a:p>
        </p:txBody>
      </p:sp>
      <p:pic>
        <p:nvPicPr>
          <p:cNvPr id="1027" name="Picture 3" descr="C:\Users\fores\AppData\Local\Monosnap\Temp\MyGame01_ecosystem - Microsoft Visual Studio 2021-06-02 16.37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49" y="6276432"/>
            <a:ext cx="2633843" cy="2323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Microsoft Visual Studio 2021-06-02 16.38.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20" y="6269994"/>
            <a:ext cx="2415522" cy="2382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9027326" y="1932994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カギ線コネクタ 2"/>
          <p:cNvCxnSpPr>
            <a:endCxn id="25" idx="2"/>
          </p:cNvCxnSpPr>
          <p:nvPr/>
        </p:nvCxnSpPr>
        <p:spPr>
          <a:xfrm rot="16200000" flipV="1">
            <a:off x="9018458" y="2405454"/>
            <a:ext cx="1730881" cy="1290413"/>
          </a:xfrm>
          <a:prstGeom prst="bentConnector3">
            <a:avLst>
              <a:gd name="adj1" fmla="val 8789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585146" y="3883906"/>
            <a:ext cx="2916232" cy="167965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access the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variable </a:t>
            </a:r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 method </a:t>
            </a:r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without instantiate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altLang="ja-JP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.g.</a:t>
            </a:r>
            <a:b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Normal.instance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endParaRPr lang="en-US" altLang="ja-JP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3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yGame01_ecosystem - Microsoft Visual Studio 2021-06-02 17.22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82" y="1186404"/>
            <a:ext cx="4786429" cy="5300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Move()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namespace: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05608" y="873102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2841975"/>
            <a:ext cx="5969219" cy="19383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similar to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of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CactusController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in class 4.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the sheep checks straight and diagonally downward with Ray. The check function will be implemented later.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the Ray touch something, the sheep changes its direction.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nothing there are, they call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Move()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function.</a:t>
            </a: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4872943"/>
            <a:ext cx="5969219" cy="161381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(val1, val2)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random value between val1 and val2. </a:t>
            </a: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Rotate(axis, degree)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value degree on the axis.</a:t>
            </a: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z_degree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degree on each of the axis.</a:t>
            </a:r>
          </a:p>
        </p:txBody>
      </p:sp>
      <p:pic>
        <p:nvPicPr>
          <p:cNvPr id="2052" name="Picture 4" descr="C:\Users\fores\AppData\Local\Monosnap\Temp\MyGame02_ecosystem - MainScene - PC, Mac &amp; Linux Standalone - Unity 2020.2.0f1 Personal_ _DX11_ 2021-06-02 18.04.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83" y="3372092"/>
            <a:ext cx="1866128" cy="14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 flipH="1" flipV="1">
            <a:off x="10073833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10814611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パイ 17"/>
          <p:cNvSpPr/>
          <p:nvPr/>
        </p:nvSpPr>
        <p:spPr>
          <a:xfrm rot="12368747">
            <a:off x="9997977" y="3719258"/>
            <a:ext cx="1660707" cy="1610368"/>
          </a:xfrm>
          <a:prstGeom prst="pie">
            <a:avLst>
              <a:gd name="adj1" fmla="val 0"/>
              <a:gd name="adj2" fmla="val 7524109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9931816" y="3386122"/>
            <a:ext cx="1943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err="1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altLang="ja-JP" sz="1100" b="1" dirty="0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(-60f, 60f) </a:t>
            </a:r>
            <a:endParaRPr lang="ja-JP" altLang="en-US" sz="1100" dirty="0">
              <a:solidFill>
                <a:schemeClr val="bg2"/>
              </a:solidFill>
            </a:endParaRPr>
          </a:p>
        </p:txBody>
      </p:sp>
      <p:pic>
        <p:nvPicPr>
          <p:cNvPr id="205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583" y="5581233"/>
            <a:ext cx="1377328" cy="8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矢印コネクタ 32"/>
          <p:cNvCxnSpPr/>
          <p:nvPr/>
        </p:nvCxnSpPr>
        <p:spPr>
          <a:xfrm flipV="1">
            <a:off x="10691147" y="5845215"/>
            <a:ext cx="532438" cy="46047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10285532" y="5529754"/>
            <a:ext cx="12446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forward </a:t>
            </a:r>
            <a:r>
              <a:rPr lang="en-US" altLang="ja-JP" sz="11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+ </a:t>
            </a:r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up</a:t>
            </a:r>
            <a:endParaRPr lang="ja-JP" altLang="en-US" sz="1100" b="1" dirty="0">
              <a:solidFill>
                <a:schemeClr val="bg1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906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Rigitbody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your Sheep.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your Sheep and find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constrains -&gt; Freeze Rotation : Y and Z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(To avoid tumbling down)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to attach State related scripts.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CreateEmpty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Normal script into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30348" y="99656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3074" name="Picture 2" descr="C:\Users\fores\AppData\Local\Monosnap\Temp\MyGame01_ecosystem - Microsoft Visual Studio 2021-06-02 18.51.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5" y="1289674"/>
            <a:ext cx="2497358" cy="956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7930348" y="6046985"/>
            <a:ext cx="1887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Sequence Diagram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42183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513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0738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279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699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“IntroductionScene”.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became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“ExampleScene”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170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5DAF7ED-1DE3-46FA-8C4C-DFF1EA85EF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nulla pariatur.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WELCOME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MESSAGE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5EA4A9C-B820-492B-98DE-11B5654D33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81708"/>
          </a:xfrm>
        </p:spPr>
        <p:txBody>
          <a:bodyPr/>
          <a:lstStyle/>
          <a:p>
            <a:r>
              <a:rPr lang="en-US" noProof="1">
                <a:cs typeface="Segoe UI" panose="020B0502040204020203" pitchFamily="34" charset="0"/>
              </a:rPr>
              <a:t>Robert Down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072804-6987-466B-BB37-B76EBB911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CEO, Integra INC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96C0A5FB-1D2A-4F65-8D76-505C931296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E658193-8C32-4751-9B5D-D8366C39D3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241736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179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181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183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184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185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186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188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err="1">
                <a:cs typeface="Segoe UI" panose="020B0502040204020203" pitchFamily="34" charset="0"/>
              </a:rPr>
              <a:t>Eaque</a:t>
            </a:r>
            <a:r>
              <a:rPr lang="en-US" b="1">
                <a:cs typeface="Segoe UI" panose="020B0502040204020203" pitchFamily="34" charset="0"/>
              </a:rPr>
              <a:t> </a:t>
            </a:r>
            <a:r>
              <a:rPr lang="en-US" b="1" err="1">
                <a:cs typeface="Segoe UI" panose="020B0502040204020203" pitchFamily="34" charset="0"/>
              </a:rPr>
              <a:t>ipsa</a:t>
            </a:r>
            <a:r>
              <a:rPr lang="en-US" b="1">
                <a:cs typeface="Segoe UI" panose="020B0502040204020203" pitchFamily="34" charset="0"/>
              </a:rPr>
              <a:t> </a:t>
            </a:r>
            <a:r>
              <a:rPr lang="en-US" b="1" err="1">
                <a:cs typeface="Segoe UI" panose="020B0502040204020203" pitchFamily="34" charset="0"/>
              </a:rPr>
              <a:t>quae</a:t>
            </a:r>
            <a:r>
              <a:rPr lang="en-US" b="1">
                <a:cs typeface="Segoe UI" panose="020B0502040204020203" pitchFamily="34" charset="0"/>
              </a:rPr>
              <a:t> ab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Aperiam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arhitect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totam</a:t>
            </a:r>
            <a:endParaRPr lang="en-US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77%</a:t>
            </a:r>
            <a:endParaRPr lang="ro-RO" sz="100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95%</a:t>
            </a:r>
            <a:endParaRPr lang="ro-RO" sz="10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82%</a:t>
            </a:r>
            <a:endParaRPr lang="ro-RO" sz="100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36F17E4-319F-43A9-9009-6B5B87B609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191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194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EDD244-4175-47C9-9B5E-6CF7ACC551A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F344A4C-373B-4462-99A4-394C7008CB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5855F31-E137-45A2-B69D-47763F9014F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C3BB3AD7-AD53-4686-BA23-E6E8A790265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xmlns="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196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205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228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:a16="http://schemas.microsoft.com/office/drawing/2014/main" xmlns="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1585732"/>
            <a:ext cx="12192000" cy="471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674843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blueprint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 dirty="0">
              <a:solidFill>
                <a:sysClr val="windowText" lastClr="0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xmlns="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xmlns="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xmlns="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xmlns="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xmlns="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xmlns="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xmlns="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xmlns="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:a16="http://schemas.microsoft.com/office/drawing/2014/main" xmlns="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xmlns="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xmlns="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xmlns="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xmlns="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:a16="http://schemas.microsoft.com/office/drawing/2014/main" xmlns="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xmlns="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xmlns="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244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xmlns="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method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7589214" y="-3131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:a16="http://schemas.microsoft.com/office/drawing/2014/main" xmlns="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9010" y="41911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020510" y="20305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996540" y="90216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43" name="正方形/長方形 42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2" name="正方形/長方形 31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"/>
          <a:stretch/>
        </p:blipFill>
        <p:spPr bwMode="auto">
          <a:xfrm>
            <a:off x="6879644" y="335665"/>
            <a:ext cx="4561122" cy="39129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17" name="正方形/長方形 16"/>
          <p:cNvSpPr/>
          <p:nvPr/>
        </p:nvSpPr>
        <p:spPr>
          <a:xfrm>
            <a:off x="6879644" y="75299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769160" y="15067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724037" y="98970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2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206906" y="3036425"/>
            <a:ext cx="412444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大かっこ 7"/>
          <p:cNvSpPr/>
          <p:nvPr/>
        </p:nvSpPr>
        <p:spPr>
          <a:xfrm>
            <a:off x="5837498" y="3271777"/>
            <a:ext cx="239210" cy="255800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076708" y="4550779"/>
            <a:ext cx="28602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/>
          <p:cNvCxnSpPr>
            <a:endCxn id="22" idx="2"/>
          </p:cNvCxnSpPr>
          <p:nvPr/>
        </p:nvCxnSpPr>
        <p:spPr>
          <a:xfrm rot="16200000" flipV="1">
            <a:off x="7921502" y="3907014"/>
            <a:ext cx="915209" cy="372322"/>
          </a:xfrm>
          <a:prstGeom prst="bentConnector4">
            <a:avLst>
              <a:gd name="adj1" fmla="val 299"/>
              <a:gd name="adj2" fmla="val -12253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かっこ 21"/>
          <p:cNvSpPr/>
          <p:nvPr/>
        </p:nvSpPr>
        <p:spPr>
          <a:xfrm>
            <a:off x="8073340" y="3204258"/>
            <a:ext cx="119605" cy="86262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825122" y="1799876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54585" y="166052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18680" y="878075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86024" y="536949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152300" y="11002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117485" y="6875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8290038" y="3909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259935" y="820379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20816" y="205164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16501</Words>
  <Application>Microsoft Office PowerPoint</Application>
  <PresentationFormat>ユーザー設定</PresentationFormat>
  <Paragraphs>4151</Paragraphs>
  <Slides>263</Slides>
  <Notes>55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263</vt:i4>
      </vt:variant>
    </vt:vector>
  </HeadingPairs>
  <TitlesOfParts>
    <vt:vector size="286" baseType="lpstr">
      <vt:lpstr>Arial</vt:lpstr>
      <vt:lpstr>ＭＳ Ｐゴシック</vt:lpstr>
      <vt:lpstr>Ubuntu</vt:lpstr>
      <vt:lpstr>Calibri</vt:lpstr>
      <vt:lpstr>Roboto Black</vt:lpstr>
      <vt:lpstr>游ゴシック</vt:lpstr>
      <vt:lpstr>Roboto Slab</vt:lpstr>
      <vt:lpstr>Wingdings</vt:lpstr>
      <vt:lpstr>Times New Roman</vt:lpstr>
      <vt:lpstr>Titillium Lt</vt:lpstr>
      <vt:lpstr>Titillium</vt:lpstr>
      <vt:lpstr>Segoe UI Black</vt:lpstr>
      <vt:lpstr>Open Sans Light</vt:lpstr>
      <vt:lpstr>Segoe UI Light</vt:lpstr>
      <vt:lpstr>Segoe UI</vt:lpstr>
      <vt:lpstr>Titillium Bd</vt:lpstr>
      <vt:lpstr>Roboto</vt:lpstr>
      <vt:lpstr>Roboto Condensed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2021-06-07T07:05:21Z</dcterms:modified>
</cp:coreProperties>
</file>